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396" y="1818615"/>
            <a:ext cx="699323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Duy Chuùa chính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söùc thieâng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taøn heùo.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95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ñem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thöông, aân ñieån xuoáng theá traàn.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5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Chuùa söùc soáng môùi, trao naêng löïc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1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Thoûa vui töïa thieân ñaøng nôi traàn gian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nay.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32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25948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beân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3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ñeán, xuaân ñi, xuaân laïi ñeán, moãi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naêm gieo vui töôi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roän raøng.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758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hoa khoe höông cuøng naéng sôùm,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gioù xuaân ru laâng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laâng hoàn ai.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2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OÂ, ngaém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nhieân sao tuyeät quaù, chim hoùt líu lo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vang khaép trôøi.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51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53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sang cho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vaät saéc môùi,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ñeán ñem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töôi moïi nhaø.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1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5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môùi söùc soáng môùi, thaém ngaùt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höông haïnh phuùc.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07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Chöùa chan bao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tin yeâu, ôn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vôùi ngöôøi.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88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Xuaân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soáng vôùi Chuùa, luoân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theo Chuùa.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4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6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Haùt vang möøng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thanh bình, hy voïng traøn nôi nôi.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XUAÂN MÔÙI SÖÙC SOÁNG MÔÙI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18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156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2014-03-10T04:11:05Z</dcterms:created>
  <dcterms:modified xsi:type="dcterms:W3CDTF">2015-02-24T01:42:18Z</dcterms:modified>
</cp:coreProperties>
</file>