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154" y="2720136"/>
            <a:ext cx="76242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XUAÂN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</a:t>
            </a:r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ñaøn chim ríu rít tung bay chaøo möøng muøa xuaân ñeán.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caùnh hoa toûa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ngaùt höông thôm chaøo möøng xuaân thaém töôi.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ngöôøi tay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naém tay cuøng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ñoùn xuaân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muøa xuaân eâm aám.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4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tình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chan hoøa ta cuøng haùt Thaùnh Ca vui möøng.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6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Chuùa xuaân ñem veà muøa xuaân nôi nôi, Jeâsus xuoáng ñôøi ñem veà muøa xuaân maõi maõi.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5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 tan giaù baêng khi maët trôøi xuaân leân ngoâi, bao nhieâu öôùc voïng vui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traøn maõi trong toâi.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2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110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2014-03-10T04:11:05Z</dcterms:created>
  <dcterms:modified xsi:type="dcterms:W3CDTF">2015-02-24T01:57:25Z</dcterms:modified>
</cp:coreProperties>
</file>