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0227-3148-49E6-ACB1-B952C053EF9E}" type="datetimeFigureOut">
              <a:rPr lang="en-US" smtClean="0"/>
              <a:pPr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91B8-A0D5-47BD-ABBD-BD10DC3E0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75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5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0227-3148-49E6-ACB1-B952C053EF9E}" type="datetimeFigureOut">
              <a:rPr lang="en-US" smtClean="0"/>
              <a:pPr/>
              <a:t>8/17/19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91B8-A0D5-47BD-ABBD-BD10DC3E0E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\\M1\du lieu (d)\TAM\2008 LE DTL giang lam\Print 2,4x5,4 gia dinh copy.jpg"/>
          <p:cNvPicPr>
            <a:picLocks noChangeAspect="1" noChangeArrowheads="1"/>
          </p:cNvPicPr>
          <p:nvPr userDrawn="1"/>
        </p:nvPicPr>
        <p:blipFill>
          <a:blip r:embed="rId3" cstate="print"/>
          <a:srcRect t="82381"/>
          <a:stretch>
            <a:fillRect/>
          </a:stretch>
        </p:blipFill>
        <p:spPr bwMode="auto">
          <a:xfrm>
            <a:off x="1" y="6019800"/>
            <a:ext cx="9144000" cy="838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TINA\sharefaith\slide-52.,,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48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TINA\sharefaith\hgkgfliy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 userDrawn="1"/>
        </p:nvCxnSpPr>
        <p:spPr>
          <a:xfrm>
            <a:off x="3505200" y="1066800"/>
            <a:ext cx="56388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12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286000"/>
            <a:ext cx="8382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900" b="1" dirty="0" err="1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Jê</a:t>
            </a:r>
            <a:r>
              <a:rPr lang="en-US" sz="6900" b="1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-sus Mau </a:t>
            </a:r>
            <a:r>
              <a:rPr lang="en-US" sz="6900" b="1" dirty="0" err="1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endParaRPr lang="en-US" sz="6900" b="1" dirty="0">
              <a:ln>
                <a:solidFill>
                  <a:prstClr val="black"/>
                </a:solidFill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212365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tội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6600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TÔN VINH CHÚA – JÊ-SUS MAU ĐẾN</a:t>
            </a:r>
          </a:p>
        </p:txBody>
      </p:sp>
    </p:spTree>
    <p:extLst>
      <p:ext uri="{BB962C8B-B14F-4D97-AF65-F5344CB8AC3E}">
        <p14:creationId xmlns:p14="http://schemas.microsoft.com/office/powerpoint/2010/main" val="168874940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212365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điêu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thẳm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6600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TÔN VINH CHÚA – JÊ-SUS MAU ĐẾN</a:t>
            </a:r>
          </a:p>
        </p:txBody>
      </p:sp>
    </p:spTree>
    <p:extLst>
      <p:ext uri="{BB962C8B-B14F-4D97-AF65-F5344CB8AC3E}">
        <p14:creationId xmlns:p14="http://schemas.microsoft.com/office/powerpoint/2010/main" val="278282203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212365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Chúa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6600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TÔN VINH CHÚA – JÊ-SUS MAU ĐẾN</a:t>
            </a:r>
          </a:p>
        </p:txBody>
      </p:sp>
    </p:spTree>
    <p:extLst>
      <p:ext uri="{BB962C8B-B14F-4D97-AF65-F5344CB8AC3E}">
        <p14:creationId xmlns:p14="http://schemas.microsoft.com/office/powerpoint/2010/main" val="13631435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313932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Mau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Jê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-sus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khắp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6600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TÔN VINH CHÚA – JÊ-SUS MAU ĐẾN</a:t>
            </a:r>
          </a:p>
        </p:txBody>
      </p:sp>
    </p:spTree>
    <p:extLst>
      <p:ext uri="{BB962C8B-B14F-4D97-AF65-F5344CB8AC3E}">
        <p14:creationId xmlns:p14="http://schemas.microsoft.com/office/powerpoint/2010/main" val="367349855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212365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Jê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-sus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Jê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-sus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6600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TÔN VINH CHÚA – JÊ-SUS MAU ĐẾN</a:t>
            </a:r>
          </a:p>
        </p:txBody>
      </p:sp>
    </p:spTree>
    <p:extLst>
      <p:ext uri="{BB962C8B-B14F-4D97-AF65-F5344CB8AC3E}">
        <p14:creationId xmlns:p14="http://schemas.microsoft.com/office/powerpoint/2010/main" val="68837647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212365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Chúa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6600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TÔN VINH CHÚA – JÊ-SUS MAU ĐẾN</a:t>
            </a:r>
          </a:p>
        </p:txBody>
      </p:sp>
    </p:spTree>
    <p:extLst>
      <p:ext uri="{BB962C8B-B14F-4D97-AF65-F5344CB8AC3E}">
        <p14:creationId xmlns:p14="http://schemas.microsoft.com/office/powerpoint/2010/main" val="120563568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313932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đêm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hay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hừng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6600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TÔN VINH CHÚA – JÊ-SUS MAU ĐẾN</a:t>
            </a:r>
          </a:p>
        </p:txBody>
      </p:sp>
    </p:spTree>
    <p:extLst>
      <p:ext uri="{BB962C8B-B14F-4D97-AF65-F5344CB8AC3E}">
        <p14:creationId xmlns:p14="http://schemas.microsoft.com/office/powerpoint/2010/main" val="384672773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3600"/>
            <a:ext cx="9144000" cy="212365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Mau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Chúa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6600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63505-D50F-EA45-BBBC-7B3F7715D0CE}"/>
              </a:ext>
            </a:extLst>
          </p:cNvPr>
          <p:cNvSpPr txBox="1"/>
          <p:nvPr/>
        </p:nvSpPr>
        <p:spPr>
          <a:xfrm>
            <a:off x="3581400" y="60513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TÔN VINH CHÚA – JÊ-SUS MAU ĐẾN</a:t>
            </a:r>
          </a:p>
        </p:txBody>
      </p:sp>
    </p:spTree>
    <p:extLst>
      <p:ext uri="{BB962C8B-B14F-4D97-AF65-F5344CB8AC3E}">
        <p14:creationId xmlns:p14="http://schemas.microsoft.com/office/powerpoint/2010/main" val="372234031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129</Words>
  <Application>Microsoft Macintosh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1_Office Theme</vt:lpstr>
      <vt:lpstr>3_Office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 THAÀN LINH ÑEÁN</dc:title>
  <dc:creator>Lan Kha</dc:creator>
  <cp:lastModifiedBy>Trinh Nguyen</cp:lastModifiedBy>
  <cp:revision>29</cp:revision>
  <dcterms:created xsi:type="dcterms:W3CDTF">2008-09-10T00:37:49Z</dcterms:created>
  <dcterms:modified xsi:type="dcterms:W3CDTF">2019-08-17T14:15:12Z</dcterms:modified>
</cp:coreProperties>
</file>