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1336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 dirty="0"/>
              <a:t>NGÔÏI KHEN</a:t>
            </a:r>
            <a:br>
              <a:rPr lang="en-US" sz="7200" dirty="0"/>
            </a:br>
            <a:r>
              <a:rPr lang="en-US" sz="7200" dirty="0"/>
              <a:t>ÑAÁNG QUAÂN LAÂM MUOÂN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40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 dirty="0"/>
              <a:t>TOÂN VINH CHUÙA – THAÙNH CA 20</a:t>
            </a:r>
          </a:p>
        </p:txBody>
      </p:sp>
    </p:spTree>
    <p:extLst>
      <p:ext uri="{BB962C8B-B14F-4D97-AF65-F5344CB8AC3E}">
        <p14:creationId xmlns:p14="http://schemas.microsoft.com/office/powerpoint/2010/main" val="19439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Christ laø Thaân höõu </a:t>
            </a:r>
            <a:br>
              <a:rPr lang="en-US"/>
            </a:br>
            <a:r>
              <a:rPr lang="en-US"/>
              <a:t>hi sinh thuïc hoài,</a:t>
            </a:r>
            <a:br>
              <a:rPr lang="en-US"/>
            </a:br>
            <a:r>
              <a:rPr lang="en-US"/>
              <a:t>loaøi ngöôøi hö maát </a:t>
            </a:r>
            <a:br>
              <a:rPr lang="en-US"/>
            </a:br>
            <a:r>
              <a:rPr lang="en-US"/>
              <a:t>hoàn linh.</a:t>
            </a:r>
          </a:p>
        </p:txBody>
      </p:sp>
    </p:spTree>
    <p:extLst>
      <p:ext uri="{BB962C8B-B14F-4D97-AF65-F5344CB8AC3E}">
        <p14:creationId xmlns:p14="http://schemas.microsoft.com/office/powerpoint/2010/main" val="21598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ñaõ lo lieäu </a:t>
            </a:r>
            <a:br>
              <a:rPr lang="en-US"/>
            </a:br>
            <a:r>
              <a:rPr lang="en-US"/>
              <a:t>phöông cöùu cho roài,</a:t>
            </a:r>
            <a:br>
              <a:rPr lang="en-US"/>
            </a:br>
            <a:r>
              <a:rPr lang="en-US"/>
              <a:t>Ngaøi vì ta phaûi </a:t>
            </a:r>
            <a:br>
              <a:rPr lang="en-US"/>
            </a:br>
            <a:r>
              <a:rPr lang="en-US"/>
              <a:t>laâm hình.</a:t>
            </a:r>
          </a:p>
        </p:txBody>
      </p:sp>
    </p:spTree>
    <p:extLst>
      <p:ext uri="{BB962C8B-B14F-4D97-AF65-F5344CB8AC3E}">
        <p14:creationId xmlns:p14="http://schemas.microsoft.com/office/powerpoint/2010/main" val="408055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Ñoàng ngôïi danh Jeâsus, toân kính danh Jeâsus, ñoàng ngôïi khen danh Cöùu Chuùa Jeâsus.</a:t>
            </a:r>
          </a:p>
        </p:txBody>
      </p:sp>
    </p:spTree>
    <p:extLst>
      <p:ext uri="{BB962C8B-B14F-4D97-AF65-F5344CB8AC3E}">
        <p14:creationId xmlns:p14="http://schemas.microsoft.com/office/powerpoint/2010/main" val="313039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ngôïi danh Jeâsus, toân kính danh Jeâsus, ñoàng ngôïi khen danh </a:t>
            </a:r>
            <a:br>
              <a:rPr lang="en-US"/>
            </a:br>
            <a:r>
              <a:rPr lang="en-US"/>
              <a:t>Cöùu Chuùa Jeâsus.</a:t>
            </a:r>
          </a:p>
        </p:txBody>
      </p:sp>
    </p:spTree>
    <p:extLst>
      <p:ext uri="{BB962C8B-B14F-4D97-AF65-F5344CB8AC3E}">
        <p14:creationId xmlns:p14="http://schemas.microsoft.com/office/powerpoint/2010/main" val="343538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Bieät hieäu Möu só </a:t>
            </a:r>
            <a:br>
              <a:rPr lang="en-US"/>
            </a:br>
            <a:r>
              <a:rPr lang="en-US"/>
              <a:t>danh cao laï luøng, </a:t>
            </a:r>
            <a:br>
              <a:rPr lang="en-US"/>
            </a:br>
            <a:r>
              <a:rPr lang="en-US"/>
              <a:t>Thaàn bình an, </a:t>
            </a:r>
            <a:br>
              <a:rPr lang="en-US"/>
            </a:br>
            <a:r>
              <a:rPr lang="en-US"/>
              <a:t>Chuùa quyeàn oai.</a:t>
            </a:r>
          </a:p>
        </p:txBody>
      </p:sp>
    </p:spTree>
    <p:extLst>
      <p:ext uri="{BB962C8B-B14F-4D97-AF65-F5344CB8AC3E}">
        <p14:creationId xmlns:p14="http://schemas.microsoft.com/office/powerpoint/2010/main" val="239605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Ñaéc thaéng quaân thuø, muoân nöôùc phuïc </a:t>
            </a:r>
            <a:br>
              <a:rPr lang="en-US"/>
            </a:br>
            <a:r>
              <a:rPr lang="en-US"/>
              <a:t>tuøng, trò vì ngoâi </a:t>
            </a:r>
            <a:br>
              <a:rPr lang="en-US"/>
            </a:br>
            <a:r>
              <a:rPr lang="en-US"/>
              <a:t>baùu laâu daøi.</a:t>
            </a:r>
          </a:p>
        </p:txBody>
      </p:sp>
    </p:spTree>
    <p:extLst>
      <p:ext uri="{BB962C8B-B14F-4D97-AF65-F5344CB8AC3E}">
        <p14:creationId xmlns:p14="http://schemas.microsoft.com/office/powerpoint/2010/main" val="408566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Ñoàng ngôïi danh Jeâsus, toân kính danh Jeâsus, ñoàng ngôïi khen danh Cöùu Chuùa Jeâsus.</a:t>
            </a:r>
          </a:p>
        </p:txBody>
      </p:sp>
    </p:spTree>
    <p:extLst>
      <p:ext uri="{BB962C8B-B14F-4D97-AF65-F5344CB8AC3E}">
        <p14:creationId xmlns:p14="http://schemas.microsoft.com/office/powerpoint/2010/main" val="142164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ngôïi danh Jeâsus, toân kính danh Jeâsus, ñoàng ngôïi khen danh </a:t>
            </a:r>
            <a:br>
              <a:rPr lang="en-US"/>
            </a:br>
            <a:r>
              <a:rPr lang="en-US"/>
              <a:t>Cöùu Chuùa Jeâsus.</a:t>
            </a:r>
          </a:p>
        </p:txBody>
      </p:sp>
    </p:spTree>
    <p:extLst>
      <p:ext uri="{BB962C8B-B14F-4D97-AF65-F5344CB8AC3E}">
        <p14:creationId xmlns:p14="http://schemas.microsoft.com/office/powerpoint/2010/main" val="405286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Ñoàng ngôïi khen </a:t>
            </a:r>
            <a:br>
              <a:rPr lang="en-US"/>
            </a:br>
            <a:r>
              <a:rPr lang="en-US"/>
              <a:t>Ñaáng quaân laâm </a:t>
            </a:r>
            <a:br>
              <a:rPr lang="en-US"/>
            </a:br>
            <a:r>
              <a:rPr lang="en-US"/>
              <a:t>muoân ñôøi, töø thöôïng thieân toû quyeàn oai.</a:t>
            </a:r>
          </a:p>
        </p:txBody>
      </p:sp>
    </p:spTree>
    <p:extLst>
      <p:ext uri="{BB962C8B-B14F-4D97-AF65-F5344CB8AC3E}">
        <p14:creationId xmlns:p14="http://schemas.microsoft.com/office/powerpoint/2010/main" val="201474084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phoù Con Moät, nguyeân Ñaáng voâ toäi,</a:t>
            </a:r>
            <a:br>
              <a:rPr lang="en-US"/>
            </a:br>
            <a:r>
              <a:rPr lang="en-US"/>
              <a:t>chòu hình thay theá </a:t>
            </a:r>
            <a:br>
              <a:rPr lang="en-US"/>
            </a:br>
            <a:r>
              <a:rPr lang="en-US"/>
              <a:t>nhaân loaïi.</a:t>
            </a:r>
          </a:p>
        </p:txBody>
      </p:sp>
    </p:spTree>
    <p:extLst>
      <p:ext uri="{BB962C8B-B14F-4D97-AF65-F5344CB8AC3E}">
        <p14:creationId xmlns:p14="http://schemas.microsoft.com/office/powerpoint/2010/main" val="313792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Ñoàng ngôïi danh Jeâsus, toân kính danh Jeâsus, ñoàng ngôïi khen danh Cöùu Chuùa Jeâsus.</a:t>
            </a:r>
          </a:p>
        </p:txBody>
      </p:sp>
    </p:spTree>
    <p:extLst>
      <p:ext uri="{BB962C8B-B14F-4D97-AF65-F5344CB8AC3E}">
        <p14:creationId xmlns:p14="http://schemas.microsoft.com/office/powerpoint/2010/main" val="6920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ngôïi danh Jeâsus, toân kính danh Jeâsus, ñoàng ngôïi khen danh </a:t>
            </a:r>
            <a:br>
              <a:rPr lang="en-US"/>
            </a:br>
            <a:r>
              <a:rPr lang="en-US"/>
              <a:t>Cöùu Chuùa Jeâsus.</a:t>
            </a:r>
          </a:p>
        </p:txBody>
      </p:sp>
    </p:spTree>
    <p:extLst>
      <p:ext uri="{BB962C8B-B14F-4D97-AF65-F5344CB8AC3E}">
        <p14:creationId xmlns:p14="http://schemas.microsoft.com/office/powerpoint/2010/main" val="268761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Ngôïi tuïng danh Chuùa quang minh muoân ñôøi, toaøn quyeàn treân </a:t>
            </a:r>
            <a:br>
              <a:rPr lang="en-US"/>
            </a:br>
            <a:r>
              <a:rPr lang="en-US"/>
              <a:t>caû kieàn khoân.</a:t>
            </a:r>
          </a:p>
        </p:txBody>
      </p:sp>
    </p:spTree>
    <p:extLst>
      <p:ext uri="{BB962C8B-B14F-4D97-AF65-F5344CB8AC3E}">
        <p14:creationId xmlns:p14="http://schemas.microsoft.com/office/powerpoint/2010/main" val="299385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Caùnh höõu Thieân Phuï, Jeâsus ñang ngoài, </a:t>
            </a:r>
            <a:br>
              <a:rPr lang="en-US"/>
            </a:br>
            <a:r>
              <a:rPr lang="en-US"/>
              <a:t>ñöôïc toaøn thieân söù </a:t>
            </a:r>
            <a:br>
              <a:rPr lang="en-US"/>
            </a:br>
            <a:r>
              <a:rPr lang="en-US"/>
              <a:t>suy toân.</a:t>
            </a:r>
          </a:p>
        </p:txBody>
      </p:sp>
    </p:spTree>
    <p:extLst>
      <p:ext uri="{BB962C8B-B14F-4D97-AF65-F5344CB8AC3E}">
        <p14:creationId xmlns:p14="http://schemas.microsoft.com/office/powerpoint/2010/main" val="280947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Ñoàng ngôïi danh Jeâsus, toân kính danh Jeâsus, ñoàng ngôïi khen danh Cöùu Chuùa Jeâsus.</a:t>
            </a:r>
          </a:p>
        </p:txBody>
      </p:sp>
    </p:spTree>
    <p:extLst>
      <p:ext uri="{BB962C8B-B14F-4D97-AF65-F5344CB8AC3E}">
        <p14:creationId xmlns:p14="http://schemas.microsoft.com/office/powerpoint/2010/main" val="321033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ngôïi danh Jeâsus, toân kính danh Jeâsus, ñoàng ngôïi khen danh </a:t>
            </a:r>
            <a:br>
              <a:rPr lang="en-US"/>
            </a:br>
            <a:r>
              <a:rPr lang="en-US"/>
              <a:t>Cöùu Chuùa Jeâsus.</a:t>
            </a:r>
          </a:p>
        </p:txBody>
      </p:sp>
    </p:spTree>
    <p:extLst>
      <p:ext uri="{BB962C8B-B14F-4D97-AF65-F5344CB8AC3E}">
        <p14:creationId xmlns:p14="http://schemas.microsoft.com/office/powerpoint/2010/main" val="375902520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207</Words>
  <Application>Microsoft Macintosh PowerPoint</Application>
  <PresentationFormat>On-screen Show (4:3)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20</cp:revision>
  <dcterms:created xsi:type="dcterms:W3CDTF">2011-09-10T14:03:37Z</dcterms:created>
  <dcterms:modified xsi:type="dcterms:W3CDTF">2019-08-17T13:41:21Z</dcterms:modified>
</cp:coreProperties>
</file>