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8" r:id="rId7"/>
    <p:sldId id="262" r:id="rId8"/>
    <p:sldId id="263" r:id="rId9"/>
    <p:sldId id="264" r:id="rId10"/>
    <p:sldId id="265" r:id="rId11"/>
    <p:sldId id="266" r:id="rId12"/>
    <p:sldId id="267"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6CD555-7ACD-4B5D-AB9A-70E5A04BC346}"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ACF1-F81C-4057-96B2-45F78546C0C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CD555-7ACD-4B5D-AB9A-70E5A04BC346}"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ACF1-F81C-4057-96B2-45F78546C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CD555-7ACD-4B5D-AB9A-70E5A04BC346}"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ACF1-F81C-4057-96B2-45F78546C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CD555-7ACD-4B5D-AB9A-70E5A04BC346}"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ACF1-F81C-4057-96B2-45F78546C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6CD555-7ACD-4B5D-AB9A-70E5A04BC346}"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ACF1-F81C-4057-96B2-45F78546C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6CD555-7ACD-4B5D-AB9A-70E5A04BC346}" type="datetimeFigureOut">
              <a:rPr lang="en-US" smtClean="0"/>
              <a:t>21-Jan-12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63ACF1-F81C-4057-96B2-45F78546C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6CD555-7ACD-4B5D-AB9A-70E5A04BC346}" type="datetimeFigureOut">
              <a:rPr lang="en-US" smtClean="0"/>
              <a:t>21-Jan-12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63ACF1-F81C-4057-96B2-45F78546C0C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6CD555-7ACD-4B5D-AB9A-70E5A04BC346}" type="datetimeFigureOut">
              <a:rPr lang="en-US" smtClean="0"/>
              <a:t>21-Jan-12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63ACF1-F81C-4057-96B2-45F78546C0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6CD555-7ACD-4B5D-AB9A-70E5A04BC346}" type="datetimeFigureOut">
              <a:rPr lang="en-US" smtClean="0"/>
              <a:t>21-Jan-12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63ACF1-F81C-4057-96B2-45F78546C0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6CD555-7ACD-4B5D-AB9A-70E5A04BC346}" type="datetimeFigureOut">
              <a:rPr lang="en-US" smtClean="0"/>
              <a:t>21-Jan-12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63ACF1-F81C-4057-96B2-45F78546C0C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6CD555-7ACD-4B5D-AB9A-70E5A04BC346}" type="datetimeFigureOut">
              <a:rPr lang="en-US" smtClean="0"/>
              <a:t>21-Jan-12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63ACF1-F81C-4057-96B2-45F78546C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6CD555-7ACD-4B5D-AB9A-70E5A04BC346}" type="datetimeFigureOut">
              <a:rPr lang="en-US" smtClean="0"/>
              <a:t>21-Jan-12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63ACF1-F81C-4057-96B2-45F78546C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100</a:t>
            </a:r>
            <a:endParaRPr lang="en-US" sz="4800" b="0" dirty="0">
              <a:latin typeface="Segoe UI" pitchFamily="34" charset="0"/>
              <a:cs typeface="Segoe UI" pitchFamily="34" charset="0"/>
            </a:endParaRPr>
          </a:p>
        </p:txBody>
      </p:sp>
      <p:sp>
        <p:nvSpPr>
          <p:cNvPr id="3" name="Rectangle 2"/>
          <p:cNvSpPr/>
          <p:nvPr/>
        </p:nvSpPr>
        <p:spPr>
          <a:xfrm>
            <a:off x="1600200" y="3259693"/>
            <a:ext cx="5997155" cy="2123658"/>
          </a:xfrm>
          <a:prstGeom prst="rect">
            <a:avLst/>
          </a:prstGeom>
        </p:spPr>
        <p:txBody>
          <a:bodyPr wrap="none">
            <a:spAutoFit/>
          </a:bodyPr>
          <a:lstStyle/>
          <a:p>
            <a:pPr algn="ctr"/>
            <a:r>
              <a:rPr lang="en-US" sz="6600" b="1" dirty="0" smtClean="0">
                <a:latin typeface="Segoe UI" pitchFamily="34" charset="0"/>
                <a:cs typeface="Segoe UI" pitchFamily="34" charset="0"/>
              </a:rPr>
              <a:t>ĐỜI SỐNG</a:t>
            </a:r>
          </a:p>
          <a:p>
            <a:pPr algn="ctr"/>
            <a:r>
              <a:rPr lang="en-US" sz="6600" b="1" dirty="0" smtClean="0">
                <a:latin typeface="Segoe UI" pitchFamily="34" charset="0"/>
                <a:cs typeface="Segoe UI" pitchFamily="34" charset="0"/>
              </a:rPr>
              <a:t>PHƯỚC HẠNH</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09910"/>
            <a:ext cx="8839200" cy="5386090"/>
          </a:xfrm>
          <a:prstGeom prst="rect">
            <a:avLst/>
          </a:prstGeom>
        </p:spPr>
        <p:txBody>
          <a:bodyPr wrap="square" anchor="ctr">
            <a:spAutoFit/>
          </a:bodyPr>
          <a:lstStyle/>
          <a:p>
            <a:pPr algn="just"/>
            <a:r>
              <a:rPr lang="vi-VN" sz="4300" dirty="0" smtClean="0">
                <a:latin typeface="Segoe UI" pitchFamily="34" charset="0"/>
                <a:ea typeface="Segoe UI" pitchFamily="34" charset="0"/>
                <a:cs typeface="Segoe UI" pitchFamily="34" charset="0"/>
              </a:rPr>
              <a:t>Giê-hô-va Đức Chúa Trời ngươi sẽ làm cho ngươi được của cải nhiều dư dật, khiến cho hoa quả của thân thể ngươi, sản vật của sinh súc, và bông trái của đất ruộng ngươi được sanh nhiều thêm trong xứ mà Đức Giê-hô-va đã thề cùng các tổ phụ ngươi để ban cho ngươi.</a:t>
            </a:r>
            <a:endParaRPr lang="vi-VN" sz="43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03493"/>
            <a:ext cx="8839200" cy="6740307"/>
          </a:xfrm>
          <a:prstGeom prst="rect">
            <a:avLst/>
          </a:prstGeom>
        </p:spPr>
        <p:txBody>
          <a:bodyPr wrap="square" anchor="ctr">
            <a:spAutoFit/>
          </a:bodyPr>
          <a:lstStyle/>
          <a:p>
            <a:pPr algn="just"/>
            <a:r>
              <a:rPr lang="vi-VN" sz="4800" b="1" dirty="0" smtClean="0">
                <a:latin typeface="Segoe UI" pitchFamily="34" charset="0"/>
                <a:ea typeface="Segoe UI" pitchFamily="34" charset="0"/>
                <a:cs typeface="Segoe UI" pitchFamily="34" charset="0"/>
              </a:rPr>
              <a:t>Đức Giê-hô-va sẽ vì ngươi mở trời ra, là kho báu của Ngài, đặng cho mưa phải thì giáng xuống đất, và ban phước cho mọi công việc của tay ngươi. Ngươi sẽ cho nhiều nước vay, còn ngươi không vay ai.</a:t>
            </a:r>
            <a:endParaRPr lang="en-US" sz="4800" b="1" dirty="0" smtClean="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
            </a:r>
            <a:br>
              <a:rPr lang="vi-VN" sz="4800" b="1" dirty="0" smtClean="0">
                <a:latin typeface="Segoe UI" pitchFamily="34" charset="0"/>
                <a:ea typeface="Segoe UI" pitchFamily="34" charset="0"/>
                <a:cs typeface="Segoe UI" pitchFamily="34" charset="0"/>
              </a:rPr>
            </a:b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95997"/>
            <a:ext cx="8839200" cy="7709803"/>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Nếu ngươi nghe theo các điều răn của Giê-hô-va Đức Chúa Trời ngươi mà ngày nay ta truyền cho ngươi gìn giữ làm theo, và nếu không lìa bỏ một lời nào ta truyền cho ngươi ngày nay, mà xây qua bên hữu hoặc bên tả, đặng đi theo hầu việc các thần khác, </a:t>
            </a:r>
            <a:endParaRPr lang="en-US" sz="4500" dirty="0" smtClean="0">
              <a:latin typeface="Segoe UI" pitchFamily="34" charset="0"/>
              <a:ea typeface="Segoe UI" pitchFamily="34" charset="0"/>
              <a:cs typeface="Segoe UI" pitchFamily="34" charset="0"/>
            </a:endParaRPr>
          </a:p>
          <a:p>
            <a:pPr algn="just"/>
            <a:endParaRPr lang="en-US" sz="4500" dirty="0">
              <a:latin typeface="Segoe UI" pitchFamily="34" charset="0"/>
              <a:ea typeface="Segoe UI" pitchFamily="34" charset="0"/>
              <a:cs typeface="Segoe UI" pitchFamily="34" charset="0"/>
            </a:endParaRPr>
          </a:p>
          <a:p>
            <a:pPr algn="just"/>
            <a:r>
              <a:rPr lang="vi-VN" sz="4500" dirty="0" smtClean="0">
                <a:latin typeface="Segoe UI" pitchFamily="34" charset="0"/>
                <a:ea typeface="Segoe UI" pitchFamily="34" charset="0"/>
                <a:cs typeface="Segoe UI" pitchFamily="34" charset="0"/>
              </a:rPr>
              <a:t/>
            </a:r>
            <a:br>
              <a:rPr lang="vi-VN" sz="4500" dirty="0" smtClean="0">
                <a:latin typeface="Segoe UI" pitchFamily="34" charset="0"/>
                <a:ea typeface="Segoe UI" pitchFamily="34" charset="0"/>
                <a:cs typeface="Segoe UI" pitchFamily="34" charset="0"/>
              </a:rPr>
            </a:b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18821"/>
            <a:ext cx="8839200" cy="5262979"/>
          </a:xfrm>
          <a:prstGeom prst="rect">
            <a:avLst/>
          </a:prstGeom>
        </p:spPr>
        <p:txBody>
          <a:bodyPr wrap="square" anchor="ctr">
            <a:spAutoFit/>
          </a:bodyPr>
          <a:lstStyle/>
          <a:p>
            <a:pPr algn="just"/>
            <a:r>
              <a:rPr lang="en-US" sz="4800" b="1" dirty="0" smtClean="0">
                <a:latin typeface="Segoe UI" pitchFamily="34" charset="0"/>
                <a:ea typeface="Segoe UI" pitchFamily="34" charset="0"/>
                <a:cs typeface="Segoe UI" pitchFamily="34" charset="0"/>
              </a:rPr>
              <a:t>T</a:t>
            </a:r>
            <a:r>
              <a:rPr lang="vi-VN" sz="4800" b="1" dirty="0" smtClean="0">
                <a:latin typeface="Segoe UI" pitchFamily="34" charset="0"/>
                <a:ea typeface="Segoe UI" pitchFamily="34" charset="0"/>
                <a:cs typeface="Segoe UI" pitchFamily="34" charset="0"/>
              </a:rPr>
              <a:t>hì Đức Giê-hô-va sẽ đặt ngươi ở đằng đầu, chớ chẳng phải đằng đuôi, ngươi sẽ ở trên cao luôn luôn, chớ chẳng hề ở dưới thấp.</a:t>
            </a:r>
            <a:endParaRPr lang="en-US" sz="4800" b="1" dirty="0" smtClean="0">
              <a:latin typeface="Segoe UI" pitchFamily="34" charset="0"/>
              <a:ea typeface="Segoe UI" pitchFamily="34" charset="0"/>
              <a:cs typeface="Segoe UI" pitchFamily="34" charset="0"/>
            </a:endParaRPr>
          </a:p>
          <a:p>
            <a:pPr algn="just"/>
            <a:r>
              <a:rPr lang="vi-VN" sz="4800" dirty="0" smtClean="0">
                <a:latin typeface="Segoe UI" pitchFamily="34" charset="0"/>
                <a:ea typeface="Segoe UI" pitchFamily="34" charset="0"/>
                <a:cs typeface="Segoe UI" pitchFamily="34" charset="0"/>
              </a:rPr>
              <a:t/>
            </a:r>
            <a:br>
              <a:rPr lang="vi-VN" sz="4800" dirty="0" smtClean="0">
                <a:latin typeface="Segoe UI" pitchFamily="34" charset="0"/>
                <a:ea typeface="Segoe UI" pitchFamily="34" charset="0"/>
                <a:cs typeface="Segoe UI" pitchFamily="34" charset="0"/>
              </a:rPr>
            </a:b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839200" cy="8048357"/>
          </a:xfrm>
          <a:prstGeom prst="rect">
            <a:avLst/>
          </a:prstGeom>
        </p:spPr>
        <p:txBody>
          <a:bodyPr wrap="square" anchor="ctr">
            <a:spAutoFit/>
          </a:bodyPr>
          <a:lstStyle/>
          <a:p>
            <a:pPr algn="just"/>
            <a:r>
              <a:rPr lang="vi-VN" sz="3900" dirty="0" smtClean="0">
                <a:latin typeface="Segoe UI" pitchFamily="34" charset="0"/>
                <a:ea typeface="Segoe UI" pitchFamily="34" charset="0"/>
                <a:cs typeface="Segoe UI" pitchFamily="34" charset="0"/>
              </a:rPr>
              <a:t>Nếu ngươi nghe theo tiếng phán của Giê-hô-va Đức Chúa Trời ngươi cách trung thành, cẩn thận làm theo mọi điều răn của Ngài, mà ta truyền cho ngươi ngày nay, thì Giê-hô-va Đức Chúa Trời ngươi sẽ ban cho ngươi sự trổi hơn mọi dân trên đất.</a:t>
            </a:r>
            <a:endParaRPr lang="en-US" sz="3900" dirty="0" smtClean="0">
              <a:latin typeface="Segoe UI" pitchFamily="34" charset="0"/>
              <a:ea typeface="Segoe UI" pitchFamily="34" charset="0"/>
              <a:cs typeface="Segoe UI" pitchFamily="34" charset="0"/>
            </a:endParaRPr>
          </a:p>
          <a:p>
            <a:pPr algn="just"/>
            <a:endParaRPr lang="en-US" sz="1000" dirty="0">
              <a:latin typeface="Segoe UI" pitchFamily="34" charset="0"/>
              <a:ea typeface="Segoe UI" pitchFamily="34" charset="0"/>
              <a:cs typeface="Segoe UI" pitchFamily="34" charset="0"/>
            </a:endParaRPr>
          </a:p>
          <a:p>
            <a:pPr algn="just"/>
            <a:r>
              <a:rPr lang="vi-VN" sz="3900" b="1" dirty="0" smtClean="0">
                <a:latin typeface="Segoe UI" pitchFamily="34" charset="0"/>
                <a:ea typeface="Segoe UI" pitchFamily="34" charset="0"/>
                <a:cs typeface="Segoe UI" pitchFamily="34" charset="0"/>
              </a:rPr>
              <a:t>Nếu ngươi nghe theo tiếng phán của Giê-hô-va Đức Chúa Trời ngươi, nầy là mọi phước lành sẽ giáng xuống trên mình ngươi:</a:t>
            </a:r>
            <a:endParaRPr lang="en-US" sz="3900" b="1" dirty="0" smtClean="0">
              <a:latin typeface="Segoe UI" pitchFamily="34" charset="0"/>
              <a:ea typeface="Segoe UI" pitchFamily="34" charset="0"/>
              <a:cs typeface="Segoe UI" pitchFamily="34" charset="0"/>
            </a:endParaRPr>
          </a:p>
          <a:p>
            <a:pPr algn="just"/>
            <a:r>
              <a:rPr lang="vi-VN" sz="3900" dirty="0" smtClean="0">
                <a:latin typeface="Segoe UI" pitchFamily="34" charset="0"/>
                <a:ea typeface="Segoe UI" pitchFamily="34" charset="0"/>
                <a:cs typeface="Segoe UI" pitchFamily="34" charset="0"/>
              </a:rPr>
              <a:t/>
            </a:r>
            <a:br>
              <a:rPr lang="vi-VN" sz="3900" dirty="0" smtClean="0">
                <a:latin typeface="Segoe UI" pitchFamily="34" charset="0"/>
                <a:ea typeface="Segoe UI" pitchFamily="34" charset="0"/>
                <a:cs typeface="Segoe UI" pitchFamily="34" charset="0"/>
              </a:rPr>
            </a:br>
            <a:endParaRPr lang="vi-VN" sz="39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392"/>
            <a:ext cx="8839200" cy="6324808"/>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Ngươi sẽ được phước trong thành, và được phước ngoài đồng ruộng.</a:t>
            </a:r>
            <a:endParaRPr lang="en-US" sz="4500" dirty="0" smtClean="0">
              <a:latin typeface="Segoe UI" pitchFamily="34" charset="0"/>
              <a:ea typeface="Segoe UI" pitchFamily="34" charset="0"/>
              <a:cs typeface="Segoe UI" pitchFamily="34" charset="0"/>
            </a:endParaRPr>
          </a:p>
          <a:p>
            <a:pPr algn="just"/>
            <a:endParaRPr lang="en-US" sz="3500" dirty="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Bông trái của thân thể ngươi, hoa quả của đất ruộng ngươi, sản vật của sinh súc ngươi, luôn với lứa đẻ của bò cái và chiên cái ngươi, đều sẽ được phước;</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38339"/>
            <a:ext cx="8839200" cy="4324261"/>
          </a:xfrm>
          <a:prstGeom prst="rect">
            <a:avLst/>
          </a:prstGeom>
        </p:spPr>
        <p:txBody>
          <a:bodyPr wrap="square" anchor="ctr">
            <a:spAutoFit/>
          </a:bodyPr>
          <a:lstStyle/>
          <a:p>
            <a:pPr algn="just"/>
            <a:r>
              <a:rPr lang="en-US" sz="4800" dirty="0">
                <a:latin typeface="Segoe UI" pitchFamily="34" charset="0"/>
                <a:ea typeface="Segoe UI" pitchFamily="34" charset="0"/>
                <a:cs typeface="Segoe UI" pitchFamily="34" charset="0"/>
              </a:rPr>
              <a:t>C</a:t>
            </a:r>
            <a:r>
              <a:rPr lang="vi-VN" sz="4800" dirty="0" smtClean="0">
                <a:latin typeface="Segoe UI" pitchFamily="34" charset="0"/>
                <a:ea typeface="Segoe UI" pitchFamily="34" charset="0"/>
                <a:cs typeface="Segoe UI" pitchFamily="34" charset="0"/>
              </a:rPr>
              <a:t>ái giỏ và thùng nhồi bột của ngươi đều sẽ được phước!</a:t>
            </a:r>
            <a:endParaRPr lang="en-US" sz="4800" dirty="0">
              <a:latin typeface="Segoe UI" pitchFamily="34" charset="0"/>
              <a:ea typeface="Segoe UI" pitchFamily="34" charset="0"/>
              <a:cs typeface="Segoe UI" pitchFamily="34" charset="0"/>
            </a:endParaRPr>
          </a:p>
          <a:p>
            <a:pPr algn="just"/>
            <a:endParaRPr lang="en-US" sz="3500" b="1" dirty="0" smtClean="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Ngươi sẽ được phước trong khi đi ra, và sẽ được phước trong khi vào.</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14485"/>
            <a:ext cx="8839200" cy="4524315"/>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Đức Giê-hô-va sẽ làm cho kẻ thù nghịch dấy lên cùng ngươi bị đánh bại trước mặt ngươi; chúng nó sẽ do một đường ra đánh ngươi, rồi do bảy đường chạy trốn trước mặt ngươi. </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85800"/>
            <a:ext cx="8839200" cy="6740307"/>
          </a:xfrm>
          <a:prstGeom prst="rect">
            <a:avLst/>
          </a:prstGeom>
        </p:spPr>
        <p:txBody>
          <a:bodyPr wrap="square" anchor="ctr">
            <a:spAutoFit/>
          </a:bodyPr>
          <a:lstStyle/>
          <a:p>
            <a:pPr algn="just"/>
            <a:r>
              <a:rPr lang="vi-VN" sz="4800" b="1" dirty="0" smtClean="0">
                <a:latin typeface="Segoe UI" pitchFamily="34" charset="0"/>
                <a:ea typeface="Segoe UI" pitchFamily="34" charset="0"/>
                <a:cs typeface="Segoe UI" pitchFamily="34" charset="0"/>
              </a:rPr>
              <a:t>Đức Giê-hô-va sẽ khiến phước lành ở cùng ngươi tại trong kho lúa và trong các công việc của ngươi; Ngài sẽ ban phước cho ngươi trong xứ mà Giê-hô-va Đức Chúa Trời ngươi ban cho ngươi.</a:t>
            </a:r>
            <a:endParaRPr lang="en-US" sz="4800" b="1" dirty="0" smtClean="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
            </a:r>
            <a:br>
              <a:rPr lang="vi-VN" sz="4800" b="1" dirty="0" smtClean="0">
                <a:latin typeface="Segoe UI" pitchFamily="34" charset="0"/>
                <a:ea typeface="Segoe UI" pitchFamily="34" charset="0"/>
                <a:cs typeface="Segoe UI" pitchFamily="34" charset="0"/>
              </a:rPr>
            </a:b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67690"/>
            <a:ext cx="8839200" cy="5909310"/>
          </a:xfrm>
          <a:prstGeom prst="rect">
            <a:avLst/>
          </a:prstGeom>
        </p:spPr>
        <p:txBody>
          <a:bodyPr wrap="square" anchor="ctr">
            <a:spAutoFit/>
          </a:bodyPr>
          <a:lstStyle/>
          <a:p>
            <a:pPr algn="just"/>
            <a:r>
              <a:rPr lang="vi-VN" sz="4200" dirty="0" smtClean="0">
                <a:latin typeface="Segoe UI" pitchFamily="34" charset="0"/>
                <a:ea typeface="Segoe UI" pitchFamily="34" charset="0"/>
                <a:cs typeface="Segoe UI" pitchFamily="34" charset="0"/>
              </a:rPr>
              <a:t>Ấy là một xứ Giê-hô-va Đức Chúa Trời ngươi săn sóc, mắt Ngài hằng đoái xem nó từ đầu năm đến cuối.</a:t>
            </a:r>
            <a:endParaRPr lang="en-US" sz="4200" dirty="0">
              <a:latin typeface="Segoe UI" pitchFamily="34" charset="0"/>
              <a:ea typeface="Segoe UI" pitchFamily="34" charset="0"/>
              <a:cs typeface="Segoe UI" pitchFamily="34" charset="0"/>
            </a:endParaRPr>
          </a:p>
          <a:p>
            <a:pPr algn="just"/>
            <a:endParaRPr lang="en-US" sz="3000" dirty="0" smtClean="0">
              <a:latin typeface="Segoe UI" pitchFamily="34" charset="0"/>
              <a:ea typeface="Segoe UI" pitchFamily="34" charset="0"/>
              <a:cs typeface="Segoe UI" pitchFamily="34" charset="0"/>
            </a:endParaRPr>
          </a:p>
          <a:p>
            <a:pPr algn="just"/>
            <a:r>
              <a:rPr lang="vi-VN" sz="4200" b="1" dirty="0" smtClean="0">
                <a:latin typeface="Segoe UI" pitchFamily="34" charset="0"/>
                <a:ea typeface="Segoe UI" pitchFamily="34" charset="0"/>
                <a:cs typeface="Segoe UI" pitchFamily="34" charset="0"/>
              </a:rPr>
              <a:t>Vậy, nếu các ngươi chăm chỉ nghe các điều răn ta truyền cho các ngươi ngày nay, hết lòng hết ý kính mến Giê-hô-va Đức Chúa Trời ngươi, và phục sự Ngài,</a:t>
            </a:r>
            <a:endParaRPr lang="vi-VN" sz="42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3391"/>
            <a:ext cx="8839200" cy="6786473"/>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Thì ta sẽ cho mưa mùa thu và mưa mùa xuân xuống thuận thì tại trong xứ các ngươi; ngươi sẽ thâu góp ngũ cốc, rượu, và dầu của ngươi</a:t>
            </a:r>
            <a:r>
              <a:rPr lang="en-US" sz="4500" dirty="0" smtClean="0">
                <a:latin typeface="Segoe UI" pitchFamily="34" charset="0"/>
                <a:ea typeface="Segoe UI" pitchFamily="34" charset="0"/>
                <a:cs typeface="Segoe UI" pitchFamily="34" charset="0"/>
              </a:rPr>
              <a:t>.</a:t>
            </a:r>
          </a:p>
          <a:p>
            <a:pPr algn="just"/>
            <a:endParaRPr lang="en-US" sz="2500" dirty="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Ta cũng sẽ khiến đồng ruộng ngươi sanh cỏ cho súc vật ngươi; ngươi sẽ ăn và được no nê.</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839200" cy="6247864"/>
          </a:xfrm>
          <a:prstGeom prst="rect">
            <a:avLst/>
          </a:prstGeom>
        </p:spPr>
        <p:txBody>
          <a:bodyPr wrap="square" anchor="ctr">
            <a:spAutoFit/>
          </a:bodyPr>
          <a:lstStyle/>
          <a:p>
            <a:pPr algn="just"/>
            <a:r>
              <a:rPr lang="vi-VN" sz="4000" dirty="0" smtClean="0">
                <a:latin typeface="Segoe UI" pitchFamily="34" charset="0"/>
                <a:ea typeface="Segoe UI" pitchFamily="34" charset="0"/>
                <a:cs typeface="Segoe UI" pitchFamily="34" charset="0"/>
              </a:rPr>
              <a:t>Nếu ngươi gìn giữ những điều răn của Giê-hô-va Đức Chúa Trời ngươi, và đi theo đường lối Ngài, thì Đức Giê-hô-va sẽ lập ngươi làm một dân thánh cho Ngài, y như Ngài đã thề cùng ngươi;</a:t>
            </a:r>
            <a:endParaRPr lang="en-US" sz="4000" dirty="0" smtClean="0">
              <a:latin typeface="Segoe UI" pitchFamily="34" charset="0"/>
              <a:ea typeface="Segoe UI" pitchFamily="34" charset="0"/>
              <a:cs typeface="Segoe UI" pitchFamily="34" charset="0"/>
            </a:endParaRPr>
          </a:p>
          <a:p>
            <a:pPr algn="just"/>
            <a:endParaRPr lang="en-US" sz="3000" b="1" dirty="0">
              <a:latin typeface="Segoe UI" pitchFamily="34" charset="0"/>
              <a:ea typeface="Segoe UI" pitchFamily="34" charset="0"/>
              <a:cs typeface="Segoe UI" pitchFamily="34" charset="0"/>
            </a:endParaRPr>
          </a:p>
          <a:p>
            <a:pPr algn="just"/>
            <a:r>
              <a:rPr lang="en-US" sz="4000" b="1" dirty="0">
                <a:latin typeface="Segoe UI" pitchFamily="34" charset="0"/>
                <a:ea typeface="Segoe UI" pitchFamily="34" charset="0"/>
                <a:cs typeface="Segoe UI" pitchFamily="34" charset="0"/>
              </a:rPr>
              <a:t>M</a:t>
            </a:r>
            <a:r>
              <a:rPr lang="vi-VN" sz="4000" b="1" dirty="0" smtClean="0">
                <a:latin typeface="Segoe UI" pitchFamily="34" charset="0"/>
                <a:ea typeface="Segoe UI" pitchFamily="34" charset="0"/>
                <a:cs typeface="Segoe UI" pitchFamily="34" charset="0"/>
              </a:rPr>
              <a:t>uôn dân của thế gian sẽ thấy rằng ngươi được gọi theo danh Đức Giê-hô-va, và chúng nó sẽ sợ ngươi.</a:t>
            </a:r>
            <a:endParaRPr lang="vi-VN" sz="40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627</Words>
  <Application>Microsoft Office PowerPoint</Application>
  <PresentationFormat>On-screen Show (4:3)</PresentationFormat>
  <Paragraphs>34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3</cp:revision>
  <dcterms:created xsi:type="dcterms:W3CDTF">2012-01-20T19:14:49Z</dcterms:created>
  <dcterms:modified xsi:type="dcterms:W3CDTF">2012-01-20T19:30:16Z</dcterms:modified>
</cp:coreProperties>
</file>