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6121-0224-4451-9A42-6BDD7D1421A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538C-C1F7-4EDA-92A6-78E5DAE7F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6121-0224-4451-9A42-6BDD7D1421A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538C-C1F7-4EDA-92A6-78E5DAE7F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6121-0224-4451-9A42-6BDD7D1421A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538C-C1F7-4EDA-92A6-78E5DAE7F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6121-0224-4451-9A42-6BDD7D1421A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538C-C1F7-4EDA-92A6-78E5DAE7F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6121-0224-4451-9A42-6BDD7D1421A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538C-C1F7-4EDA-92A6-78E5DAE7F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6121-0224-4451-9A42-6BDD7D1421A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538C-C1F7-4EDA-92A6-78E5DAE7F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6121-0224-4451-9A42-6BDD7D1421A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538C-C1F7-4EDA-92A6-78E5DAE7F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6121-0224-4451-9A42-6BDD7D1421A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538C-C1F7-4EDA-92A6-78E5DAE7F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6121-0224-4451-9A42-6BDD7D1421A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538C-C1F7-4EDA-92A6-78E5DAE7F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6121-0224-4451-9A42-6BDD7D1421A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538C-C1F7-4EDA-92A6-78E5DAE7F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6121-0224-4451-9A42-6BDD7D1421A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538C-C1F7-4EDA-92A6-78E5DAE7FD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D6121-0224-4451-9A42-6BDD7D1421A1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538C-C1F7-4EDA-92A6-78E5DAE7FD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852845"/>
            <a:ext cx="6705600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Kinh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Thánh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Đối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Đáp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Số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smtClean="0">
                <a:latin typeface="Segoe UI" pitchFamily="34" charset="0"/>
                <a:cs typeface="Segoe UI" pitchFamily="34" charset="0"/>
              </a:rPr>
              <a:t>56</a:t>
            </a:r>
            <a:endParaRPr lang="en-US" sz="4800" b="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200" y="3259693"/>
            <a:ext cx="5979522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LỜI MỜI </a:t>
            </a:r>
          </a:p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THỜ PHƯỢNG</a:t>
            </a:r>
            <a:endParaRPr lang="vi-VN" sz="6600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838200"/>
            <a:ext cx="8839200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Hỡi cả trái đất,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h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ãy cất tiếng reo mừng cho Đức Giê-hô-va!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vi-VN" sz="4800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Khá hầu việc Đức Giê-hô-va cách vui mừng,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h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ãy hát xướng mà đến trước mặt Ngài.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143000"/>
            <a:ext cx="8839200" cy="45243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Phải biết rằng Giê-hô-va là Đức Chúa Trời.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Chính Ngài đã dựng nên chúng tôi, chúng tôi thuộc về Ngài;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Chúng tôi là dân sự Ngài, là bầy chiên của đồng cỏ Ngài.</a:t>
            </a:r>
            <a:endParaRPr lang="vi-VN" sz="4800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447800"/>
            <a:ext cx="8839200" cy="378565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Hãy cảm tạ mà vào các cửa Ngài,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h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ãy ngợi khen mà vào hành lang Ngài,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k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há cảm tạ Ngài, chúc tụng danh của Ngài.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"/>
            <a:ext cx="8839200" cy="82176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Vì Đức Giê-hô-va là thiện; sự nhân từ Ngài hằng có mãi mãi,</a:t>
            </a:r>
            <a:r>
              <a:rPr lang="en-US" sz="4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à sự thành tín Ngài còn đến đời đời.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Hỡi Đức Chúa Trời, nguyện các dân ngợi khen Chúa!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Nguyện muôn dân ca tụng Chúa!</a:t>
            </a:r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vi-VN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8839200" cy="67403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 nước khá vui vẻ và hát mừng rỡ;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Vì Chúa sẽ dùng sự ngay thẳng mà đoán xét các dân,</a:t>
            </a:r>
            <a:r>
              <a:rPr lang="en-US" sz="4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à cai trị các nước trên đất.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500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Hỡi Đức Chúa Trời, nguyện các dân ngợi khen Chúa!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Nguyện muôn dân ca tụng Ngài!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8839200" cy="60016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Đất đã sanh hoa lợi nó,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Đức Chúa Trời là Đức Chúa Trời chúng tôi, sẽ ban phước cho chúng tôi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algn="just"/>
            <a:endParaRPr lang="en-US" sz="4800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Đức Chúa Trời sẽ ban phước cho chúng tôi,</a:t>
            </a:r>
            <a:r>
              <a:rPr lang="en-US" sz="4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à các đầu cùng đất đều sẽ kính sợ Ngài.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255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MyLinh</dc:creator>
  <cp:lastModifiedBy>MyLinh</cp:lastModifiedBy>
  <cp:revision>2</cp:revision>
  <dcterms:created xsi:type="dcterms:W3CDTF">2012-01-15T12:55:28Z</dcterms:created>
  <dcterms:modified xsi:type="dcterms:W3CDTF">2012-01-15T13:14:43Z</dcterms:modified>
</cp:coreProperties>
</file>