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A4C5-6B89-406C-A940-C45710E2EBA6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2D0F-0966-49A4-9355-EFD1185F0D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57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9684" y="3505200"/>
            <a:ext cx="76885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KHAO KHÁT CHÚA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75357"/>
            <a:ext cx="8839200" cy="60016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Chúa Trời ôi! Linh hồn tôi mơ ước Chúa,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n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hư con nai cái thèm khát khe nước.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5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Linh hồn tôi khát khao Đức Chúa Trời, là Đức Chúa Trời hằng sống: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Tôi sẽ đến ra mắt Đức Chúa Trời chừng nào?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6709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Đương khi người ta hằng hỏi tôi: Đức Chúa Trời ngươi đâu?</a:t>
            </a:r>
            <a:r>
              <a:rPr lang="en-US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Thì nước mắt làm đồ ăn tôi ngày và đêm.</a:t>
            </a:r>
            <a:endParaRPr lang="en-US" sz="43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Xưa tôi đi cùng đoàn chúng,</a:t>
            </a:r>
            <a:b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Dẫn họ đến nhà Đức Chúa Trời,</a:t>
            </a:r>
            <a:r>
              <a:rPr lang="en-US" sz="43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ó tiếng reo mừng và khen ngợi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Một đoàn đông giữ lễ;</a:t>
            </a:r>
            <a:r>
              <a:rPr lang="en-US" sz="43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ày tôi nhớ lại điều ấy, và lòng buồn thảm.</a:t>
            </a:r>
            <a:endParaRPr lang="vi-VN" sz="43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839200" cy="73250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linh hồn ta, vì sao ngươi sờn ngã và bồn chồn trong mình ta?</a:t>
            </a:r>
            <a:r>
              <a:rPr lang="en-US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trông cậy nơi Đức Chúa Trời; ta sẽ còn ngợi khen Ngài nữa;</a:t>
            </a:r>
            <a:r>
              <a:rPr lang="en-US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3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ì nhờ mặt Ngài, bèn được cứu rỗi.</a:t>
            </a:r>
            <a:endParaRPr lang="en-US" sz="43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3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Chúa Trời tôi ôi! Linh hồn tôi bị sờn ngã trong mình tôi;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Nên từ xứ Giô-đanh,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Từ núi Hẹt-môn, và từ gò Mít-sê-a, tôi nhớ đến Chúa.</a:t>
            </a:r>
          </a:p>
          <a:p>
            <a:pPr algn="just"/>
            <a:endParaRPr lang="vi-VN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52991"/>
            <a:ext cx="8839200" cy="60478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Vực gọi vực theo tiếng ào ào của thác nước Chúa;</a:t>
            </a:r>
            <a:r>
              <a:rPr lang="en-US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Các lượn sóng và nước lớn của Chúa đã ngập tôi.</a:t>
            </a:r>
            <a:endParaRPr lang="en-US" sz="43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5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Dầu vậy, ban ngày Đức Giê-hô-va sẽ sai khiến sự nhân từ Ngài;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Còn ban đêm bài hát Ngài ở cùng tôi,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3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ức là bài cầu nguyện cùng Đức Chúa Trời của mạng sống tôi.</a:t>
            </a:r>
            <a:endParaRPr lang="vi-VN" sz="43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"/>
            <a:ext cx="8839200" cy="67095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Tôi sẽ thưa cùng Đức Chúa Trời, là hòn đá tôi, rằng: Cớ sao Chúa quên tôi?</a:t>
            </a:r>
            <a:r>
              <a:rPr lang="en-US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Nhân sao tôi phải buồn thảm</a:t>
            </a:r>
            <a:r>
              <a:rPr lang="en-US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3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3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ì cớ kẻ thù nghịch hà hiếp tôi?</a:t>
            </a:r>
            <a:endParaRPr lang="en-US" sz="43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Trong khi những cừu địch tôi hằng ngày hỏi rằng: Đức Chúa Trời ngươi đâu?</a:t>
            </a:r>
            <a:r>
              <a:rPr lang="en-US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3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Thì chúng nó sỉ nhục tôi khác nào làm gãy các xương cốt tôi.</a:t>
            </a:r>
            <a:endParaRPr lang="vi-VN" sz="43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8839200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linh hồn ta, cớ sao ngươi sờn ngã và bồn chồn trong mình ta?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trông cậy nơi Đức Chúa Trời; ta sẽ còn khen ngợi Ngài nữa: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là sự cứu rỗi của mặt ta, và là Đức Chúa Trời ta.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351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4</cp:revision>
  <dcterms:created xsi:type="dcterms:W3CDTF">2012-01-15T13:15:09Z</dcterms:created>
  <dcterms:modified xsi:type="dcterms:W3CDTF">2012-01-15T13:43:22Z</dcterms:modified>
</cp:coreProperties>
</file>