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60E0-E8E2-4226-B68B-2EC5872C8A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B3D3-434F-49E2-887A-5DD6BD818F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58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259693"/>
            <a:ext cx="789966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SỰ VUI VẺ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TRONG NHÀ CHÚA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Giê-hô-va vạn quân,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ơi cư trú Ngài đáng thương thay!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Linh hồn tôi mong ước đến đỗi hao mòn về hành lang của Đức Giê-hô-va;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òng và thịt tôi kêu la về Đức Chúa Trời hằng sống.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9323"/>
            <a:ext cx="8839200" cy="67864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Giê-hô-va vạn-quân, là Vua tôi và là Đức Chúa Trời tôi,</a:t>
            </a:r>
            <a:b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 chim sẻ đã tìm được một nơi ở,</a:t>
            </a:r>
            <a:r>
              <a:rPr lang="en-US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chim én tìm được một ổ đặng đẻ con nó,</a:t>
            </a:r>
            <a:r>
              <a:rPr lang="en-US" sz="4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</a:t>
            </a: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ức là bàn thờ của Chúa.</a:t>
            </a:r>
            <a:endParaRPr lang="en-US" sz="4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2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Phước cho người nào ở trong nhà Chúa!</a:t>
            </a:r>
            <a:r>
              <a:rPr lang="en-US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Họ sẽ ngợi khen Chúa không ngớt.</a:t>
            </a: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23756"/>
            <a:ext cx="8839200" cy="57246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Phước cho người nào được sức lực trong Chúa,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v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có lòng hướng về đường dẫn đến Si-ôn!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Đương khi đi qua trũng khóc lóc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h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ọ làm trũng ấy trở nên nơi có mạch;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ưa sớm cũng phủ phước cho nó.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Họ đi tới, sức lực lần lần thêm;</a:t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Ai nấy đều ra mắt Đức Chúa Trời tại Si-ôn.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Giê-hô-va, Đức Chúa Trời vạn quân, xin hãy nghe lời cầu nguyện tôi;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Chúa Trời của Gia-cốp ơi, xin hãy lắng tai nghe.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4336"/>
            <a:ext cx="8839200" cy="66325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Chúa Trời, là cái khiên của chúng tôi, hãy xem xét,</a:t>
            </a:r>
            <a:b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Đoái đến mặt của đấng chịu xức dầu của Chúa.</a:t>
            </a:r>
            <a:endParaRPr lang="en-US" sz="4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2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một ngày trong hành lang Chúa đáng hơn một ngàn ngày khác.</a:t>
            </a:r>
            <a:r>
              <a:rPr lang="en-US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 tôi làm kẻ giữ cửa trong nhà Đức Chúa Trời tôi,</a:t>
            </a:r>
            <a:r>
              <a:rPr lang="en-US" sz="45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ơn là ở trong trại kẻ dữ.</a:t>
            </a: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392"/>
            <a:ext cx="8839200" cy="63248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Giê-hô-va Đức Chúa Trời là mặt trời và là cái khiên;</a:t>
            </a:r>
            <a:r>
              <a:rPr lang="en-US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sẽ ban ân điển và vinh hiển;</a:t>
            </a:r>
            <a:r>
              <a:rPr lang="en-US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sẽ chẳng từ chối điều tốt lành gì cho ai ăn ở ngay thẳng.</a:t>
            </a:r>
            <a:endParaRPr lang="en-US" sz="4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Giê-hô-va vạn quân,</a:t>
            </a:r>
            <a:b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Phước cho người nào nhờ cậy nơi Ngài!</a:t>
            </a: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3</cp:revision>
  <dcterms:created xsi:type="dcterms:W3CDTF">2012-01-15T13:49:18Z</dcterms:created>
  <dcterms:modified xsi:type="dcterms:W3CDTF">2012-01-15T14:16:47Z</dcterms:modified>
</cp:coreProperties>
</file>