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705F-41AC-4809-9060-5A3BDA11641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2BF-54AF-49E9-A6A5-C5EFFF206D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59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2584" y="3259693"/>
            <a:ext cx="685841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HÃY NGỢI KHEN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CHÚA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75357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Ha-lê-lu-gia!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linh hồn ta, hãy ngợi khen Đức Giê-hô-va!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Trọn đời sống tôi sẽ ngợi khen Đức Giê-hô-va;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Hễ tôi còn sống chừng nào tôi sẽ hát xướng cho Đức Chúa Trời tôi chừng nấy.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Chớ nhờ cậy nơi các vua chúa,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ũng đừng nhờ cậy nơi con loài người, là nơi không có sự tiếp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Hơi thở tắt đi, loài người bèn trở về bụi đất mình;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 chánh ngày đó các mưu mô nó liền mất đi.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64940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Phước cho người nào có Đức Chúa Trời của Gia-cốp giúp đỡ mình,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 lòng trông cậy nơi Giê-hô-va Đức Chúa Trời mình!</a:t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là Đấng dựng nên trời đất,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Biển, và mọi vật ở trong đó;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giữ lòng thành thực đời đời,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644"/>
            <a:ext cx="8839200" cy="67710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Đoán xét công bình cho kẻ bị hà hiếp,</a:t>
            </a:r>
            <a:r>
              <a:rPr lang="en-US" sz="4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v</a:t>
            </a:r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ban bánh cho người đói.</a:t>
            </a:r>
            <a:r>
              <a:rPr lang="en-US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giải phóng người bị tù;</a:t>
            </a:r>
            <a:endParaRPr lang="en-US" sz="4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mở mắt cho người đui;</a:t>
            </a:r>
            <a:r>
              <a:rPr lang="en-US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sửa ngay lại những kẻ cong khom;</a:t>
            </a:r>
            <a:r>
              <a:rPr lang="en-US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yêu mến người công bình;</a:t>
            </a:r>
            <a:endParaRPr lang="vi-VN" sz="46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422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bảo hộ khách lạ,</a:t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Nâng đỡ kẻ mồ côi và người góa bụa;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n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hưng Ngài làm cong quẹo con đường kẻ ác,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sẽ cai trị đời đời;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Ớ Si-ôn, Đức Chúa Trời ngươi làm Vua đến muôn đời!</a:t>
            </a:r>
            <a:b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Ha-lê-lu-gia!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3</cp:revision>
  <dcterms:created xsi:type="dcterms:W3CDTF">2012-01-15T14:16:57Z</dcterms:created>
  <dcterms:modified xsi:type="dcterms:W3CDTF">2012-01-15T14:28:57Z</dcterms:modified>
</cp:coreProperties>
</file>