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D601-D59E-4E0A-9846-7930C81FFAF0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3F6A-D58A-4CFD-9DCD-D0AC6BB754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cs typeface="Segoe UI" pitchFamily="34" charset="0"/>
              </a:rPr>
              <a:t>60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3259693"/>
            <a:ext cx="6824304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ĐỨC CHÚA TRỜI</a:t>
            </a:r>
          </a:p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LÀ CHA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-76200"/>
            <a:ext cx="8839200" cy="80945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phán rằng: Khi các ngươi cầu nguyện, hãy nói: Lạy Cha! Danh Cha được thánh; nước Cha được đến; </a:t>
            </a:r>
            <a:endParaRPr lang="en-US" sz="4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2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en-US" sz="4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ề phần chúng ta, chỉ có một Đức Chúa Trời mà thôi, là Đức Chúa Cha, muôn vật bởi Ngài mà ra, và chúng ta hướng về Ngài; lại chỉ có một Chúa mà thôi, là Đức Chúa Jêsus Christ, muôn vật đều nhờ Ngài mà có, và chúng ta cũng vậy.</a:t>
            </a:r>
            <a:endParaRPr lang="en-US" sz="4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794063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Nhưng hễ ai đã nhận Ngài, thì Ngài ban cho quyền phép trở nên con cái Đức Chúa Trời, là ban cho những kẻ tin danh Ngài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</a:t>
            </a:r>
          </a:p>
          <a:p>
            <a:pPr algn="just"/>
            <a:endParaRPr lang="vi-VN" sz="3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Giê-hô-va thương xót kẻ kính sợ Ngài,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hác nào cha thương xót con cái mình vậy.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80536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Ngài biết chúng tôi nắn nên bởi giống gì,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Ngài nhớ lại rằng chúng tôi bằng bụi đất.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vi-VN" sz="30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Đức Giê-hô-va, dầu vậy, bây giờ Ngài là Cha chúng tôi!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Chúng tôi là đất sét, Ngài là thợ gốm chúng tôi; chúng tôi thảy là việc của tay Ngài.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38200"/>
            <a:ext cx="8839200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Trong các ngươi có ai, khi con mình xin bánh, mà cho đá chăng? 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Hay là con mình xin cá, mà cho rắn chăng? 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-110568"/>
            <a:ext cx="8839200" cy="84023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Vậy nếu các ngươi vốn là xấu, còn biết cho con cái mình các vật tốt thay, huống chi Cha các ngươi ở trên trời lại chẳng ban các vật tốt cho những người xin Ngài sao?</a:t>
            </a:r>
            <a:endParaRPr lang="en-US" sz="4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2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Song ta nói cùng các ngươi rằng: Hãy yêu kẻ thù nghịch, và cầu nguyện cho kẻ bắt bớ các ngươi,</a:t>
            </a:r>
            <a:endParaRPr lang="en-US" sz="45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dirty="0" smtClean="0"/>
              <a:t/>
            </a:r>
            <a:br>
              <a:rPr lang="vi-VN" sz="4500" dirty="0" smtClean="0"/>
            </a:br>
            <a:endParaRPr lang="vi-VN" sz="4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5967"/>
            <a:ext cx="8839200" cy="849463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4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  <a:r>
              <a:rPr lang="vi-VN" sz="4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ầu cho các ngươi được làm con của Cha các ngươi ở trên trời; bởi vì Ngài khiến mặt trời mọc lên soi kẻ dữ cùng kẻ lành, làm mưa cho kẻ công bình cùng kẻ độc ác.</a:t>
            </a:r>
            <a:endParaRPr lang="en-US" sz="45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5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Thế thì các ngươi hãy nên trọn vẹn, như Cha các ngươi ở trên trời là trọn vẹn.</a:t>
            </a:r>
            <a:endParaRPr lang="en-US" sz="45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/>
              <a:t/>
            </a:r>
            <a:br>
              <a:rPr lang="vi-VN" sz="4800" dirty="0" smtClean="0"/>
            </a:br>
            <a:r>
              <a:rPr lang="vi-VN" sz="4800" dirty="0" smtClean="0"/>
              <a:t> </a:t>
            </a:r>
            <a:r>
              <a:rPr lang="vi-VN" sz="4500" dirty="0" smtClean="0"/>
              <a:t/>
            </a:r>
            <a:br>
              <a:rPr lang="vi-VN" sz="4500" dirty="0" smtClean="0"/>
            </a:br>
            <a:endParaRPr lang="vi-VN" sz="45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5</cp:revision>
  <dcterms:created xsi:type="dcterms:W3CDTF">2012-01-15T14:35:03Z</dcterms:created>
  <dcterms:modified xsi:type="dcterms:W3CDTF">2012-01-15T15:08:11Z</dcterms:modified>
</cp:coreProperties>
</file>