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861-799C-4944-9E72-3F41D5ECAF0C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53C7-1111-402D-B22D-F83D8B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861-799C-4944-9E72-3F41D5ECAF0C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53C7-1111-402D-B22D-F83D8B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861-799C-4944-9E72-3F41D5ECAF0C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53C7-1111-402D-B22D-F83D8B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861-799C-4944-9E72-3F41D5ECAF0C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53C7-1111-402D-B22D-F83D8B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861-799C-4944-9E72-3F41D5ECAF0C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53C7-1111-402D-B22D-F83D8B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861-799C-4944-9E72-3F41D5ECAF0C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53C7-1111-402D-B22D-F83D8B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861-799C-4944-9E72-3F41D5ECAF0C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53C7-1111-402D-B22D-F83D8B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861-799C-4944-9E72-3F41D5ECAF0C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53C7-1111-402D-B22D-F83D8B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861-799C-4944-9E72-3F41D5ECAF0C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53C7-1111-402D-B22D-F83D8B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861-799C-4944-9E72-3F41D5ECAF0C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53C7-1111-402D-B22D-F83D8B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861-799C-4944-9E72-3F41D5ECAF0C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053C7-1111-402D-B22D-F83D8BF943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8861-799C-4944-9E72-3F41D5ECAF0C}" type="datetimeFigureOut">
              <a:rPr lang="en-US" smtClean="0"/>
              <a:t>15-Jan-12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053C7-1111-402D-B22D-F83D8BF943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852845"/>
            <a:ext cx="6705600" cy="156966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Kinh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Thánh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Đối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Đáp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</a:p>
          <a:p>
            <a:pPr algn="ctr"/>
            <a:r>
              <a:rPr lang="en-US" sz="4800" b="0" dirty="0" err="1">
                <a:latin typeface="Segoe UI" pitchFamily="34" charset="0"/>
                <a:cs typeface="Segoe UI" pitchFamily="34" charset="0"/>
              </a:rPr>
              <a:t>Số</a:t>
            </a:r>
            <a:r>
              <a:rPr lang="en-US" sz="4800" b="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4800" b="0" dirty="0" smtClean="0">
                <a:latin typeface="Segoe UI" pitchFamily="34" charset="0"/>
                <a:cs typeface="Segoe UI" pitchFamily="34" charset="0"/>
              </a:rPr>
              <a:t>61</a:t>
            </a:r>
            <a:endParaRPr lang="en-US" sz="4800" b="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5936" y="3259693"/>
            <a:ext cx="61677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 smtClean="0">
                <a:latin typeface="Segoe UI" pitchFamily="34" charset="0"/>
                <a:cs typeface="Segoe UI" pitchFamily="34" charset="0"/>
              </a:rPr>
              <a:t>CHÚA BIẾT TÔI</a:t>
            </a:r>
            <a:endParaRPr lang="vi-VN" sz="6600" b="1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62085"/>
            <a:ext cx="8839200" cy="45243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Hỡi Đức Giê-hô-va, Ngài đã dò xét tôi, và biết tôi.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Chúa biết khi tôi ngồi, lúc tôi đứng dậy;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ừ xa Chúa hiểu biết ý tưởng tôi.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0"/>
            <a:ext cx="8839200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Chúa xét nét nẻo đàng và sự nằm ngủ tôi,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q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uen biết các đường lối tôi.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Vì lời chưa ở trên lưỡi tôi,</a:t>
            </a:r>
            <a:b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Kìa, hỡi Đức Giê-hô-va, Ngài đã biết trọn hết rồi.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0"/>
            <a:ext cx="8839200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Chúa bao phủ tôi phía sau và phía trước,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ặt tay Chúa trên mình tôi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  <a:p>
            <a:pPr algn="just"/>
            <a:endParaRPr lang="en-US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Sự tri thức dường ấy, thật diệu kỳ quá cho tôi,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c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ao đến đỗi tôi không với kịp!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114485"/>
            <a:ext cx="8839200" cy="45243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Tôi sẽ đi đâu xa Thần Chúa?</a:t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Tôi sẽ trốn đâu khỏi mặt Chúa?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Nếu tôi lên trời, Chúa ở tại đó,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v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í tôi nằm dưới Âm phủ, kìa, Chúa cũng có ở đó.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762000"/>
            <a:ext cx="8839200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Nhược bằng tôi lấy cánh hừng đông,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ay qua ở tại cuối cùng biển,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Tại đó tay Chúa cũng sẽ dẫn dắt tôi,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t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ay hữu Chúa sẽ nắm giữ tôi.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66092"/>
            <a:ext cx="8839200" cy="64633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Nếu tôi nói: Sự tối tăm chắc sẽ che khuất tôi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, á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nh sáng chung quanh tôi trở nên đêm tối,</a:t>
            </a:r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Thì chính sự tối tăm không thể giấu chi khỏi Chúa,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an đêm soi sáng như ban ngày,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à sự tối tăm cũng như ánh sáng cho Chúa.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"/>
            <a:ext cx="8839200" cy="57246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Vì chính Chúa nắn nên tâm thần tôi,</a:t>
            </a:r>
            <a:r>
              <a:rPr lang="en-US" sz="4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ệt thành tôi trong lòng mẹ tôi.</a:t>
            </a:r>
            <a:endParaRPr lang="en-US" sz="48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endParaRPr lang="en-US" sz="3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Tôi cảm tạ Chúa, vì tôi được dựng nên cách đáng sợ lạ lùng.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Công việc Chúa thật lạ lùng, lòng tôi biết rõ lắm.</a:t>
            </a: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74893"/>
            <a:ext cx="8839200" cy="67403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Đức Chúa Trời ơi, xin hãy tra xét tôi, và biết lòng tôi;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Hãy thử thách tôi, và biết tư tưởng tôi;</a:t>
            </a:r>
            <a:r>
              <a:rPr lang="en-US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pPr algn="just"/>
            <a:endParaRPr lang="en-US" sz="4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Xin xem thử tôi có lối ác nào chăng,</a:t>
            </a:r>
            <a:r>
              <a:rPr lang="en-US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x</a:t>
            </a:r>
            <a:r>
              <a:rPr lang="vi-VN" sz="48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 dắt tôi vào con đường đời đời.</a:t>
            </a:r>
            <a:endParaRPr lang="en-US" sz="48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/>
            <a: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/>
            </a:r>
            <a:br>
              <a:rPr lang="vi-VN" sz="4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</a:br>
            <a:endParaRPr lang="vi-VN" sz="48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777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306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MyLinh</dc:creator>
  <cp:lastModifiedBy>MyLinh</cp:lastModifiedBy>
  <cp:revision>5</cp:revision>
  <dcterms:created xsi:type="dcterms:W3CDTF">2012-01-15T15:28:30Z</dcterms:created>
  <dcterms:modified xsi:type="dcterms:W3CDTF">2012-01-15T16:07:00Z</dcterms:modified>
</cp:coreProperties>
</file>