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4274-6990-4882-9640-BE7DDA800724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7F2C-3726-4D1A-B4A8-0532CD0CA0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62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4559" y="3259693"/>
            <a:ext cx="572304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SỰ PHÁN XÉT</a:t>
            </a:r>
          </a:p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CÔNG BÌNH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8839200" cy="7478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Giê-hô-va thi hành sự công bình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v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sự ngay thẳng cho mọi người bị hà hiếp.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trời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sẽ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rao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truyền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sự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công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bình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Ngài</a:t>
            </a:r>
            <a:r>
              <a:rPr lang="en-US" sz="4800" b="1" dirty="0" smtClean="0"/>
              <a:t>,</a:t>
            </a:r>
            <a:r>
              <a:rPr lang="en-US" sz="4800" b="1" dirty="0"/>
              <a:t> </a:t>
            </a:r>
            <a:r>
              <a:rPr lang="en-US" sz="4800" b="1" dirty="0" err="1" smtClean="0"/>
              <a:t>vì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chính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Đức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Chúa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Trời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là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quan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xét</a:t>
            </a:r>
            <a:r>
              <a:rPr lang="en-US" sz="4800" b="1" dirty="0" smtClean="0"/>
              <a:t>,</a:t>
            </a:r>
          </a:p>
          <a:p>
            <a:pPr algn="just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vi-VN" sz="4800" dirty="0" smtClean="0"/>
              <a:t/>
            </a:r>
            <a:br>
              <a:rPr lang="vi-VN" sz="4800" dirty="0" smtClean="0"/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16302"/>
            <a:ext cx="8839200" cy="89562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sẽ lấy công bình đoán xét thế gian,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ùng sự ngay thẳng mà xử các dân tộc.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Thà hãy làm cho sự chánh trực chảy xuống như nước, và sự công bình như sông lớn cuồn cuộn.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/>
              <a:t/>
            </a:r>
            <a:br>
              <a:rPr lang="vi-VN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vi-VN" sz="4800" dirty="0" smtClean="0"/>
              <a:t/>
            </a:r>
            <a:br>
              <a:rPr lang="vi-VN" sz="4800" dirty="0" smtClean="0"/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60420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Hãy mặc trang sức thánh mà thờ lạy Đức Giê-hô-va;</a:t>
            </a:r>
            <a:br>
              <a:rPr lang="vi-VN" dirty="0" smtClean="0"/>
            </a:br>
            <a:r>
              <a:rPr lang="vi-VN" dirty="0" smtClean="0"/>
              <a:t>Hỡi cả trái đất, khá run sợ trước mặt Ngài.</a:t>
            </a:r>
            <a:br>
              <a:rPr lang="vi-VN" dirty="0" smtClean="0"/>
            </a:br>
            <a:r>
              <a:rPr lang="vi-VN" baseline="30000" dirty="0" smtClean="0"/>
              <a:t>10 </a:t>
            </a:r>
            <a:r>
              <a:rPr lang="vi-VN" dirty="0" smtClean="0"/>
              <a:t>Hãy nói giữa các nước rằng: Đức Giê-hô-va cai trị:</a:t>
            </a:r>
            <a:br>
              <a:rPr lang="vi-VN" dirty="0" smtClean="0"/>
            </a:br>
            <a:r>
              <a:rPr lang="vi-VN" dirty="0" smtClean="0"/>
              <a:t>Thế gian cũng được lập vững bền, không thể rúng động.</a:t>
            </a:r>
            <a:br>
              <a:rPr lang="vi-VN" dirty="0" smtClean="0"/>
            </a:br>
            <a:r>
              <a:rPr lang="vi-VN" dirty="0" smtClean="0"/>
              <a:t>Ngài sẽ lấy sự ngay thẳng mà xét đoán các dân.</a:t>
            </a:r>
            <a:br>
              <a:rPr lang="vi-VN" dirty="0" smtClean="0"/>
            </a:br>
            <a:r>
              <a:rPr lang="vi-VN" baseline="30000" dirty="0" smtClean="0"/>
              <a:t>11 </a:t>
            </a:r>
            <a:r>
              <a:rPr lang="vi-VN" dirty="0" smtClean="0"/>
              <a:t>Nguyện các từng trời vui vẻ và đất mừng rỡ,</a:t>
            </a:r>
            <a:br>
              <a:rPr lang="vi-VN" dirty="0" smtClean="0"/>
            </a:br>
            <a:r>
              <a:rPr lang="vi-VN" dirty="0" smtClean="0"/>
              <a:t>Nguyện biển và mọi vật ở trong biển nổi tiếng ầm ầm lên.</a:t>
            </a:r>
            <a:br>
              <a:rPr lang="vi-VN" dirty="0" smtClean="0"/>
            </a:br>
            <a:r>
              <a:rPr lang="vi-VN" baseline="30000" dirty="0" smtClean="0"/>
              <a:t>12 </a:t>
            </a:r>
            <a:r>
              <a:rPr lang="vi-VN" dirty="0" smtClean="0"/>
              <a:t>Nguyện đồng ruộng và mọi vật ở trong đó đều hớn hở;</a:t>
            </a:r>
            <a:br>
              <a:rPr lang="vi-VN" dirty="0" smtClean="0"/>
            </a:br>
            <a:r>
              <a:rPr lang="vi-VN" dirty="0" smtClean="0"/>
              <a:t>Bấy giờ những cây cối trong rừng đều sẽ hát mừng rỡ</a:t>
            </a:r>
            <a:br>
              <a:rPr lang="vi-VN" dirty="0" smtClean="0"/>
            </a:br>
            <a:r>
              <a:rPr lang="vi-VN" baseline="30000" dirty="0" smtClean="0"/>
              <a:t>13 </a:t>
            </a:r>
            <a:r>
              <a:rPr lang="vi-VN" dirty="0" smtClean="0"/>
              <a:t>Trước mặt Đức Giê-hô-va; vì Ngài đến,</a:t>
            </a:r>
            <a:br>
              <a:rPr lang="vi-VN" dirty="0" smtClean="0"/>
            </a:br>
            <a:r>
              <a:rPr lang="vi-VN" dirty="0" smtClean="0"/>
              <a:t>Ngài đến để đoán xét thế gian;</a:t>
            </a:r>
            <a:br>
              <a:rPr lang="vi-VN" dirty="0" smtClean="0"/>
            </a:br>
            <a:r>
              <a:rPr lang="vi-VN" dirty="0" smtClean="0"/>
              <a:t>Ngài sẽ lấy sự công bình đoán xét thế gian,</a:t>
            </a:r>
            <a:br>
              <a:rPr lang="vi-VN" dirty="0" smtClean="0"/>
            </a:br>
            <a:r>
              <a:rPr lang="vi-VN" dirty="0" smtClean="0"/>
              <a:t>Dùng sự ngay thẳng mà đoán xét muôn dân.</a:t>
            </a:r>
            <a:br>
              <a:rPr lang="vi-V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-179397"/>
            <a:ext cx="8839200" cy="90947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mặc trang sức thánh mà thờ lạy Đức Giê-hô-va;</a:t>
            </a:r>
            <a:r>
              <a:rPr lang="en-US" sz="4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ỡi cả trái đất, khá run sợ trước mặt Ngài.</a:t>
            </a:r>
            <a:endParaRPr lang="en-US" sz="4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2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nói giữa các nước rằng: Đức Giê-hô-va cai trị:</a:t>
            </a:r>
            <a:r>
              <a:rPr lang="en-US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Thế gian cũng được lập vững bền,</a:t>
            </a:r>
            <a:r>
              <a:rPr lang="en-US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không thể rúng động.</a:t>
            </a:r>
            <a:r>
              <a:rPr lang="en-US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sẽ lấy sự ngay thẳng mà xét đoán các dân. </a:t>
            </a:r>
            <a:endParaRPr lang="en-US" sz="45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vi-VN" sz="4500" dirty="0" smtClean="0"/>
              <a:t/>
            </a:r>
            <a:br>
              <a:rPr lang="vi-VN" sz="4500" dirty="0" smtClean="0"/>
            </a:br>
            <a:endParaRPr lang="vi-VN" sz="4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839200" cy="89562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Nguyện các từng trời vui vẻ và đất mừng rỡ,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guyện biển và mọi vật ở trong biển nổi tiếng ầm ầm lên.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Nguyện đồng ruộng và mọi vật ở trong đó đều hớn hở;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ấy giờ những cây cối trong rừng đều sẽ hát mừng rỡ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vi-VN" sz="4800" dirty="0" smtClean="0"/>
              <a:t/>
            </a:r>
            <a:br>
              <a:rPr lang="vi-VN" sz="4800" dirty="0" smtClean="0"/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9959"/>
            <a:ext cx="8839200" cy="65556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Trước mặt Đức Giê-hô-va; vì Ngài đến,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đến để đoán xét thế gian;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sẽ lấy sự công bình đoán xét thế gian,</a:t>
            </a:r>
            <a:r>
              <a:rPr lang="en-US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  <a:r>
              <a:rPr lang="vi-VN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ùng sự ngay thẳng mà đoán xét muôn dân.</a:t>
            </a:r>
            <a:endParaRPr lang="en-US" sz="4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Con người sẽ ngự trong sự vinh hiển của Cha mình mà giáng xuống cùng các thiên sứ, lúc đó, Ngài sẽ thưởng cho từng người, tùy việc họ làm.</a:t>
            </a:r>
            <a:endParaRPr lang="en-US" sz="4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292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3</cp:revision>
  <dcterms:created xsi:type="dcterms:W3CDTF">2012-01-15T16:07:06Z</dcterms:created>
  <dcterms:modified xsi:type="dcterms:W3CDTF">2012-01-15T16:41:24Z</dcterms:modified>
</cp:coreProperties>
</file>