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71E61-E409-4E56-A1FB-B06EBCC6624B}"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61-E409-4E56-A1FB-B06EBCC6624B}"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61-E409-4E56-A1FB-B06EBCC6624B}"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61-E409-4E56-A1FB-B06EBCC6624B}"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71E61-E409-4E56-A1FB-B06EBCC6624B}"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71E61-E409-4E56-A1FB-B06EBCC6624B}"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71E61-E409-4E56-A1FB-B06EBCC6624B}"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71E61-E409-4E56-A1FB-B06EBCC6624B}"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71E61-E409-4E56-A1FB-B06EBCC6624B}"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71E61-E409-4E56-A1FB-B06EBCC6624B}"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71E61-E409-4E56-A1FB-B06EBCC6624B}"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1547F-FD59-4122-80B4-0CE57CB43D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71E61-E409-4E56-A1FB-B06EBCC6624B}"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1547F-FD59-4122-80B4-0CE57CB43D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63</a:t>
            </a:r>
            <a:endParaRPr lang="en-US" sz="4800" b="0" dirty="0">
              <a:latin typeface="Segoe UI" pitchFamily="34" charset="0"/>
              <a:cs typeface="Segoe UI" pitchFamily="34" charset="0"/>
            </a:endParaRPr>
          </a:p>
        </p:txBody>
      </p:sp>
      <p:sp>
        <p:nvSpPr>
          <p:cNvPr id="3" name="Rectangle 2"/>
          <p:cNvSpPr/>
          <p:nvPr/>
        </p:nvSpPr>
        <p:spPr>
          <a:xfrm>
            <a:off x="208425" y="3505200"/>
            <a:ext cx="8783175" cy="1107996"/>
          </a:xfrm>
          <a:prstGeom prst="rect">
            <a:avLst/>
          </a:prstGeom>
        </p:spPr>
        <p:txBody>
          <a:bodyPr wrap="none">
            <a:spAutoFit/>
          </a:bodyPr>
          <a:lstStyle/>
          <a:p>
            <a:pPr algn="ctr"/>
            <a:r>
              <a:rPr lang="en-US" sz="6600" b="1" dirty="0" smtClean="0">
                <a:latin typeface="Segoe UI" pitchFamily="34" charset="0"/>
                <a:cs typeface="Segoe UI" pitchFamily="34" charset="0"/>
              </a:rPr>
              <a:t>GIÊ-XU LÀ BẠN THẬT</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5787"/>
            <a:ext cx="8839200" cy="797141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Hết thảy các người thâu thuế và người có tội đến gần Đức Chúa Jêsus đặng nghe Ngài giảng. </a:t>
            </a:r>
            <a:endParaRPr lang="en-US" sz="4800" baseline="30000" dirty="0">
              <a:latin typeface="Segoe UI" pitchFamily="34" charset="0"/>
              <a:ea typeface="Segoe UI" pitchFamily="34" charset="0"/>
              <a:cs typeface="Segoe UI" pitchFamily="34" charset="0"/>
            </a:endParaRPr>
          </a:p>
          <a:p>
            <a:pPr algn="just"/>
            <a:endParaRPr lang="en-US" sz="4800" baseline="30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Các người Pha-ri-si và các thầy thông giáo lằm bằm mà nói rằng: Người nầy tiếp những kẻ tội lỗi, và cùng ăn với họ!</a:t>
            </a:r>
            <a:endParaRPr lang="en-US" sz="48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
            </a:r>
            <a:br>
              <a:rPr lang="vi-VN" sz="4800" b="1"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839200" cy="797141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Đức Chúa Jêsus phán cùng họ rằng: Không phải người khỏe mạnh cần thầy thuốc, song là người đau ốm.</a:t>
            </a:r>
            <a:endParaRPr lang="en-US" sz="4800" dirty="0" smtClean="0">
              <a:latin typeface="Segoe UI" pitchFamily="34" charset="0"/>
              <a:ea typeface="Segoe UI" pitchFamily="34" charset="0"/>
              <a:cs typeface="Segoe UI" pitchFamily="34" charset="0"/>
            </a:endParaRPr>
          </a:p>
          <a:p>
            <a:pPr algn="just"/>
            <a:endParaRPr lang="en-US" sz="4800" baseline="30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Ta không phải đến gọi kẻ công bình hối cải, song gọi kẻ có tội.</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r>
              <a:rPr lang="vi-VN" sz="4800" b="1" dirty="0" smtClean="0">
                <a:latin typeface="Segoe UI" pitchFamily="34" charset="0"/>
                <a:ea typeface="Segoe UI" pitchFamily="34" charset="0"/>
                <a:cs typeface="Segoe UI" pitchFamily="34" charset="0"/>
              </a:rPr>
              <a:t/>
            </a:r>
            <a:br>
              <a:rPr lang="vi-VN" sz="4800" b="1"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3457"/>
            <a:ext cx="8839200" cy="818685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Phàm những kẻ Cha cho ta sẽ đến cùng ta, kẻ đến cùng ta thì ta không bỏ ra ngoài đâu.</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Ấy chẳng phải các ngươi đã chọn ta, bèn là ta đã chọn và lập các ngươi, để các ngươi đi và kết quả, hầu cho trái các ngươi thường đậu luôn: Lại cũng cho mọi điều các ngươi sẽ nhân danh ta cầu xin Cha, thì Ngài ban cho các ngươi. </a:t>
            </a:r>
            <a:endParaRPr lang="en-US" sz="4000" b="1" dirty="0" smtClean="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
            </a:r>
            <a:br>
              <a:rPr lang="vi-VN" sz="4300" b="1"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747897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Như Cha đã yêu thương ta thể nào, ta cũng yêu thương các ngươi thể ấy; hãy cứ ở trong sự yêu thương của ta.</a:t>
            </a:r>
            <a:endParaRPr lang="en-US" sz="4800" dirty="0" smtClean="0">
              <a:latin typeface="Segoe UI" pitchFamily="34" charset="0"/>
              <a:ea typeface="Segoe UI" pitchFamily="34" charset="0"/>
              <a:cs typeface="Segoe UI" pitchFamily="34" charset="0"/>
            </a:endParaRPr>
          </a:p>
          <a:p>
            <a:pPr algn="just"/>
            <a:endParaRPr lang="en-US" sz="48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Chẳng có sự yêu thương nào lớn hơn là vì bạn hữu mà phó sự sống mình.</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t>
            </a:r>
            <a:r>
              <a:rPr lang="vi-VN" sz="4800" b="1" dirty="0" smtClean="0">
                <a:latin typeface="Segoe UI" pitchFamily="34" charset="0"/>
                <a:ea typeface="Segoe UI" pitchFamily="34" charset="0"/>
                <a:cs typeface="Segoe UI" pitchFamily="34" charset="0"/>
              </a:rPr>
              <a:t/>
            </a:r>
            <a:br>
              <a:rPr lang="vi-VN" sz="4800" b="1"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3430"/>
            <a:ext cx="8839200" cy="7478970"/>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Ví thử các ngươi làm theo điều ta dạy, thì các ngươi là bạn hữu ta. </a:t>
            </a:r>
            <a:endParaRPr lang="en-US" sz="4500" dirty="0" smtClean="0">
              <a:latin typeface="Segoe UI" pitchFamily="34" charset="0"/>
              <a:ea typeface="Segoe UI" pitchFamily="34" charset="0"/>
              <a:cs typeface="Segoe UI" pitchFamily="34" charset="0"/>
            </a:endParaRPr>
          </a:p>
          <a:p>
            <a:pPr algn="just"/>
            <a:endParaRPr lang="en-US" sz="4500" baseline="30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Ta chẳng gọi các ngươi là đầy tớ nữa, vì đầy tớ chẳng biết điều chủ mình làm; nhưng ta đã gọi các ngươi là bạn hữu ta, vì ta từng tỏ cho các ngươi biết mọi điều ta đã nghe nơi Cha ta.</a:t>
            </a:r>
            <a:endParaRPr lang="en-US" sz="4500" b="1"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
            </a:r>
            <a:br>
              <a:rPr lang="vi-VN" sz="4500" b="1"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292</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4</cp:revision>
  <dcterms:created xsi:type="dcterms:W3CDTF">2012-01-19T04:47:00Z</dcterms:created>
  <dcterms:modified xsi:type="dcterms:W3CDTF">2012-01-19T05:20:05Z</dcterms:modified>
</cp:coreProperties>
</file>