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7FCDA3-D690-4C8F-B31F-09C854261902}"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FCDA3-D690-4C8F-B31F-09C854261902}"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FCDA3-D690-4C8F-B31F-09C854261902}"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FCDA3-D690-4C8F-B31F-09C854261902}"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FCDA3-D690-4C8F-B31F-09C854261902}"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7FCDA3-D690-4C8F-B31F-09C854261902}"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7FCDA3-D690-4C8F-B31F-09C854261902}"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7FCDA3-D690-4C8F-B31F-09C854261902}"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FCDA3-D690-4C8F-B31F-09C854261902}"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FCDA3-D690-4C8F-B31F-09C854261902}"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FCDA3-D690-4C8F-B31F-09C854261902}"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C3CED-6BB5-42FD-B06D-4643FA4752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FCDA3-D690-4C8F-B31F-09C854261902}"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C3CED-6BB5-42FD-B06D-4643FA4752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64</a:t>
            </a:r>
            <a:endParaRPr lang="en-US" sz="4800" b="0" dirty="0">
              <a:latin typeface="Segoe UI" pitchFamily="34" charset="0"/>
              <a:cs typeface="Segoe UI" pitchFamily="34" charset="0"/>
            </a:endParaRPr>
          </a:p>
        </p:txBody>
      </p:sp>
      <p:sp>
        <p:nvSpPr>
          <p:cNvPr id="3" name="Rectangle 2"/>
          <p:cNvSpPr/>
          <p:nvPr/>
        </p:nvSpPr>
        <p:spPr>
          <a:xfrm>
            <a:off x="977409" y="3259693"/>
            <a:ext cx="7404591" cy="2123658"/>
          </a:xfrm>
          <a:prstGeom prst="rect">
            <a:avLst/>
          </a:prstGeom>
        </p:spPr>
        <p:txBody>
          <a:bodyPr wrap="none">
            <a:spAutoFit/>
          </a:bodyPr>
          <a:lstStyle/>
          <a:p>
            <a:pPr algn="ctr"/>
            <a:r>
              <a:rPr lang="en-US" sz="6600" b="1" dirty="0" smtClean="0">
                <a:latin typeface="Segoe UI" pitchFamily="34" charset="0"/>
                <a:cs typeface="Segoe UI" pitchFamily="34" charset="0"/>
              </a:rPr>
              <a:t>XÁC CHỨNG</a:t>
            </a:r>
          </a:p>
          <a:p>
            <a:pPr algn="ctr"/>
            <a:r>
              <a:rPr lang="en-US" sz="6600" b="1" dirty="0" smtClean="0">
                <a:latin typeface="Segoe UI" pitchFamily="34" charset="0"/>
                <a:cs typeface="Segoe UI" pitchFamily="34" charset="0"/>
              </a:rPr>
              <a:t>CHÚA PHỤC SINH</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3391"/>
            <a:ext cx="8839200" cy="6786473"/>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Buổi chiều nội ngày đó, là ngày thứ nhứt trong tuần lễ, những cửa nơi các môn đồ ở đều đương đóng lại, vì sợ dân Giu-đa, Đức Chúa Jêsus đến đứng chính giữa các môn đồ mà phán rằng: Bình an cho các ngươi!</a:t>
            </a:r>
            <a:endParaRPr lang="en-US" sz="41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Nói đoạn, Ngài giơ tay và sườn mình cho môn đồ xem. Các môn đồ vừa thấy Chúa thì đầy sự mừng rỡ</a:t>
            </a:r>
            <a:r>
              <a:rPr lang="en-US" sz="4100" b="1" dirty="0" smtClean="0">
                <a:latin typeface="Segoe UI" pitchFamily="34" charset="0"/>
                <a:ea typeface="Segoe UI" pitchFamily="34" charset="0"/>
                <a:cs typeface="Segoe UI" pitchFamily="34" charset="0"/>
              </a:rPr>
              <a:t>.</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6468"/>
            <a:ext cx="8839200" cy="6494085"/>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Ngài lại phán cùng môn đồ rằng: Bình an cho các ngươi! Cha đã sai ta thể nào, ta cũng sai các ngươi thể ấy. </a:t>
            </a:r>
            <a:endParaRPr lang="en-US" sz="4800" baseline="30000" dirty="0">
              <a:latin typeface="Segoe UI" pitchFamily="34" charset="0"/>
              <a:ea typeface="Segoe UI" pitchFamily="34" charset="0"/>
              <a:cs typeface="Segoe UI" pitchFamily="34" charset="0"/>
            </a:endParaRPr>
          </a:p>
          <a:p>
            <a:pPr algn="just"/>
            <a:endParaRPr lang="en-US" sz="4800" b="1" baseline="30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Khi Ngài phán điều đó rồi, thì hà hơi trên môn đồ mà rằng: Hãy nhận lãnh Đức Thánh Linh.</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92484"/>
            <a:ext cx="8839200" cy="6360716"/>
          </a:xfrm>
          <a:prstGeom prst="rect">
            <a:avLst/>
          </a:prstGeom>
        </p:spPr>
        <p:txBody>
          <a:bodyPr wrap="square" anchor="ctr">
            <a:spAutoFit/>
          </a:bodyPr>
          <a:lstStyle/>
          <a:p>
            <a:pPr algn="just"/>
            <a:r>
              <a:rPr lang="vi-VN" sz="4700" dirty="0" smtClean="0">
                <a:latin typeface="Segoe UI" pitchFamily="34" charset="0"/>
                <a:ea typeface="Segoe UI" pitchFamily="34" charset="0"/>
                <a:cs typeface="Segoe UI" pitchFamily="34" charset="0"/>
              </a:rPr>
              <a:t>Kẻ nào mà các ngươi tha tội cho, thì tội sẽ được tha; còn kẻ nào các ngươi cầm tội lại, thì sẽ bị cầm cho kẻ đó.</a:t>
            </a:r>
            <a:endParaRPr lang="en-US" sz="4700" dirty="0" smtClean="0">
              <a:latin typeface="Segoe UI" pitchFamily="34" charset="0"/>
              <a:ea typeface="Segoe UI" pitchFamily="34" charset="0"/>
              <a:cs typeface="Segoe UI" pitchFamily="34" charset="0"/>
            </a:endParaRPr>
          </a:p>
          <a:p>
            <a:pPr algn="just"/>
            <a:endParaRPr lang="en-US" sz="4000" baseline="30000" dirty="0">
              <a:latin typeface="Segoe UI" pitchFamily="34" charset="0"/>
              <a:ea typeface="Segoe UI" pitchFamily="34" charset="0"/>
              <a:cs typeface="Segoe UI" pitchFamily="34" charset="0"/>
            </a:endParaRPr>
          </a:p>
          <a:p>
            <a:pPr algn="just"/>
            <a:r>
              <a:rPr lang="vi-VN" sz="4700" b="1" dirty="0" smtClean="0">
                <a:latin typeface="Segoe UI" pitchFamily="34" charset="0"/>
                <a:ea typeface="Segoe UI" pitchFamily="34" charset="0"/>
                <a:cs typeface="Segoe UI" pitchFamily="34" charset="0"/>
              </a:rPr>
              <a:t>Vả, lúc Đức Chúa Jêsus đến, thì Thô-ma, tức Đi-đim, là một người trong mười hai sứ đồ, không có ở đó với các môn đồ.</a:t>
            </a:r>
            <a:endParaRPr lang="en-US" sz="47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99157"/>
            <a:ext cx="8839200" cy="600164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Các môn đồ khác nói với người rằng: Chúng ta đã thấy Chúa. Nhưng người trả lời rằng: Nếu ta không thấy dấu đinh trong bàn tay Ngài, nếu ta không đặt ngón tay vào chỗ dấu đinh, và nếu ta không đặt bàn tay nơi sườn Ngài, thì ta không tin.</a:t>
            </a:r>
            <a:r>
              <a:rPr lang="en-US" sz="4800" dirty="0" smtClean="0">
                <a:latin typeface="Segoe UI" pitchFamily="34" charset="0"/>
                <a:ea typeface="Segoe UI" pitchFamily="34" charset="0"/>
                <a:cs typeface="Segoe UI" pitchFamily="34" charset="0"/>
              </a:rPr>
              <a:t> </a:t>
            </a:r>
            <a:endParaRPr lang="en-US" sz="47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56821"/>
            <a:ext cx="8839200" cy="5262979"/>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Cách tám ngày, các môn đồ lại nhóm nhau trong nhà, có Thô-ma ở với. Khi cửa đương đóng, Đức Chúa Jêsus đến, đứng chính giữa môn đồ mà phán rằng: Bình an cho các ngươi!</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2472"/>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Đoạn, Ngài phán cùng Thô-ma rằng: Hãy đặt ngón tay ngươi vào đây, và xem bàn tay ta; cũng hãy giơ bàn tay ngươi ra và đặt vào sườn ta, chớ cứng lòng, song hãy tin!</a:t>
            </a:r>
            <a:endParaRPr lang="en-US" sz="4800" dirty="0" smtClean="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Thô-ma thưa rằng: Lạy Chúa tôi và Đức Chúa Trời tôi!</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77412"/>
            <a:ext cx="8839200" cy="304698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Đức Chúa Jêsus phán: Vì ngươi đã thấy ta, nên ngươi tin. Phước cho những kẻ chẳng từng thấy mà đã tin vậy!</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389</Words>
  <Application>Microsoft Office PowerPoint</Application>
  <PresentationFormat>On-screen Show (4:3)</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2012-01-19T05:20:11Z</dcterms:created>
  <dcterms:modified xsi:type="dcterms:W3CDTF">2012-01-19T05:32:53Z</dcterms:modified>
</cp:coreProperties>
</file>