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B12315-132F-441B-B39F-D5268747D017}"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2315-132F-441B-B39F-D5268747D017}"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2315-132F-441B-B39F-D5268747D017}"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12315-132F-441B-B39F-D5268747D017}"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B12315-132F-441B-B39F-D5268747D017}"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B12315-132F-441B-B39F-D5268747D017}"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B12315-132F-441B-B39F-D5268747D017}" type="datetimeFigureOut">
              <a:rPr lang="en-US" smtClean="0"/>
              <a:t>19-Jan-12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B12315-132F-441B-B39F-D5268747D017}" type="datetimeFigureOut">
              <a:rPr lang="en-US" smtClean="0"/>
              <a:t>19-Jan-12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12315-132F-441B-B39F-D5268747D017}" type="datetimeFigureOut">
              <a:rPr lang="en-US" smtClean="0"/>
              <a:t>19-Jan-12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12315-132F-441B-B39F-D5268747D017}"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12315-132F-441B-B39F-D5268747D017}"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44E06-48CA-4193-86A7-896BEE0CD4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12315-132F-441B-B39F-D5268747D017}" type="datetimeFigureOut">
              <a:rPr lang="en-US" smtClean="0"/>
              <a:t>19-Jan-12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44E06-48CA-4193-86A7-896BEE0CD4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65</a:t>
            </a:r>
            <a:endParaRPr lang="en-US" sz="4800" b="0" dirty="0">
              <a:latin typeface="Segoe UI" pitchFamily="34" charset="0"/>
              <a:cs typeface="Segoe UI" pitchFamily="34" charset="0"/>
            </a:endParaRPr>
          </a:p>
        </p:txBody>
      </p:sp>
      <p:sp>
        <p:nvSpPr>
          <p:cNvPr id="3" name="Rectangle 2"/>
          <p:cNvSpPr/>
          <p:nvPr/>
        </p:nvSpPr>
        <p:spPr>
          <a:xfrm>
            <a:off x="262813" y="3464004"/>
            <a:ext cx="8576387" cy="1107996"/>
          </a:xfrm>
          <a:prstGeom prst="rect">
            <a:avLst/>
          </a:prstGeom>
        </p:spPr>
        <p:txBody>
          <a:bodyPr wrap="none">
            <a:spAutoFit/>
          </a:bodyPr>
          <a:lstStyle/>
          <a:p>
            <a:pPr algn="ctr"/>
            <a:r>
              <a:rPr lang="en-US" sz="6600" b="1" dirty="0" smtClean="0">
                <a:latin typeface="Segoe UI" pitchFamily="34" charset="0"/>
                <a:cs typeface="Segoe UI" pitchFamily="34" charset="0"/>
              </a:rPr>
              <a:t>CHÚA THĂNG THIÊN</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Hỡi Thê-ô-phi-lơ, trong sách thứ nhứt ta,</a:t>
            </a:r>
            <a:r>
              <a:rPr lang="en-US" sz="4800" dirty="0" smtClean="0">
                <a:latin typeface="Segoe UI" pitchFamily="34" charset="0"/>
                <a:ea typeface="Segoe UI" pitchFamily="34" charset="0"/>
                <a:cs typeface="Segoe UI" pitchFamily="34" charset="0"/>
              </a:rPr>
              <a:t> </a:t>
            </a:r>
            <a:r>
              <a:rPr lang="vi-VN" sz="4800" dirty="0" smtClean="0">
                <a:latin typeface="Segoe UI" pitchFamily="34" charset="0"/>
                <a:ea typeface="Segoe UI" pitchFamily="34" charset="0"/>
                <a:cs typeface="Segoe UI" pitchFamily="34" charset="0"/>
              </a:rPr>
              <a:t>ta từng nói về mọi điều Đức Chúa Jêsus đã làm và dạy từ ban đầu,</a:t>
            </a:r>
            <a:endParaRPr lang="en-US" sz="4800" dirty="0" smtClean="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en-US" sz="4800" b="1" dirty="0" smtClean="0">
                <a:latin typeface="Segoe UI" pitchFamily="34" charset="0"/>
                <a:ea typeface="Segoe UI" pitchFamily="34" charset="0"/>
                <a:cs typeface="Segoe UI" pitchFamily="34" charset="0"/>
              </a:rPr>
              <a:t>C</a:t>
            </a:r>
            <a:r>
              <a:rPr lang="vi-VN" sz="4800" b="1" dirty="0" smtClean="0">
                <a:latin typeface="Segoe UI" pitchFamily="34" charset="0"/>
                <a:ea typeface="Segoe UI" pitchFamily="34" charset="0"/>
                <a:cs typeface="Segoe UI" pitchFamily="34" charset="0"/>
              </a:rPr>
              <a:t>ho đến ngày Ngài được cất lên trời, sau khi Ngài cậy Đức Thánh Linh mà răn dạy các sứ đồ Ngài đã chọn.</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417"/>
            <a:ext cx="8839200" cy="6863417"/>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Sau khi chịu đau đớn rồi, thì trước mặt các sứ đồ, Ngài lấy nhiều chứng cớ tỏ ra mình là sống, và hiện đến với các sứ đồ trong bốn mươi ngày, phán bảo những sự về nước Đức Chúa Trời.</a:t>
            </a:r>
            <a:endParaRPr lang="en-US" sz="40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Lúc ở với các sứ đồ, Ngài dặn rằng đừng ra khỏi thành Giê-ru-sa-lem, nhưng phải ở đó chờ điều Cha đã hứa, là điều các ngươi đã nghe ta nói.</a:t>
            </a: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324808"/>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Vì chưng Giăng đã làm phép báp-têm bằng nước, nhưng trong ít ngày, các người sẽ chịu phép báp-têm bằng Đức Thánh Linh.</a:t>
            </a:r>
            <a:endParaRPr lang="en-US" sz="45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Vậy, những người nhóm tại đó thưa cùng Ngài rằng: Lạy Chúa, có phải trong lúc nầy Chúa sẽ lập lại nước Y-sơ-ra-ên chăng?</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2271"/>
            <a:ext cx="8839200" cy="6709529"/>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Ngài đáp rằng: Kỳ hạn và ngày giờ mà Cha đã tự quyền định lấy, ấy là việc các ngươi chẳng nên biết.</a:t>
            </a:r>
            <a:endParaRPr lang="en-US" sz="45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Nhưng khi Đức Thánh Linh giáng trên các ngươi, thì các ngươi sẽ nhận lấy quyền phép, và làm chứng về ta tại thành Giê-ru-sa-lem, cả xứ Giu-đê, xứ Sa-ma-ri, cho đến cùng trái đất.</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2271"/>
            <a:ext cx="8839200" cy="6709529"/>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Ngài phán bấy nhiêu lời rồi, thì được cất lên trong lúc các người đó nhìn xem Ngài, có một đám mây tiếp Ngài khuất đi, không thấy nữa.</a:t>
            </a:r>
            <a:endParaRPr lang="en-US" sz="4500" dirty="0" smtClean="0">
              <a:latin typeface="Segoe UI" pitchFamily="34" charset="0"/>
              <a:ea typeface="Segoe UI" pitchFamily="34" charset="0"/>
              <a:cs typeface="Segoe UI" pitchFamily="34" charset="0"/>
            </a:endParaRPr>
          </a:p>
          <a:p>
            <a:pPr algn="just"/>
            <a:endParaRPr lang="en-US" sz="2500" dirty="0" smtClean="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Các người đó đương ngó chăm trên trời trong lúc Ngài ngự lên, xảy có hai người nam mặc áo trắng hiện đến trước mặt,</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57285"/>
            <a:ext cx="8839200" cy="4524315"/>
          </a:xfrm>
          <a:prstGeom prst="rect">
            <a:avLst/>
          </a:prstGeom>
        </p:spPr>
        <p:txBody>
          <a:bodyPr wrap="square" anchor="ctr">
            <a:spAutoFit/>
          </a:bodyPr>
          <a:lstStyle/>
          <a:p>
            <a:pPr algn="just"/>
            <a:r>
              <a:rPr lang="en-US" sz="4800" dirty="0">
                <a:latin typeface="Segoe UI" pitchFamily="34" charset="0"/>
                <a:ea typeface="Segoe UI" pitchFamily="34" charset="0"/>
                <a:cs typeface="Segoe UI" pitchFamily="34" charset="0"/>
              </a:rPr>
              <a:t>V</a:t>
            </a:r>
            <a:r>
              <a:rPr lang="vi-VN" sz="4800" dirty="0" smtClean="0">
                <a:latin typeface="Segoe UI" pitchFamily="34" charset="0"/>
                <a:ea typeface="Segoe UI" pitchFamily="34" charset="0"/>
                <a:cs typeface="Segoe UI" pitchFamily="34" charset="0"/>
              </a:rPr>
              <a:t>à nói rằng: Hỡi người Ga-li-lê, sao các ngươi đứng ngóng lên trời làm chi? Jêsus nầy đã được cất lên trời khỏi giữa các ngươi, cũng sẽ trở lại như cách các ngươi đã thấy Ngài lên trời vậy.</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371</Words>
  <Application>Microsoft Office PowerPoint</Application>
  <PresentationFormat>On-screen Show (4:3)</PresentationFormat>
  <Paragraphs>19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1</cp:revision>
  <dcterms:created xsi:type="dcterms:W3CDTF">2012-01-19T05:32:57Z</dcterms:created>
  <dcterms:modified xsi:type="dcterms:W3CDTF">2012-01-19T05:42:42Z</dcterms:modified>
</cp:coreProperties>
</file>