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05DF-E3AA-4952-83B4-D3E852381D7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079-0963-44CE-AFD4-C158074F2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05DF-E3AA-4952-83B4-D3E852381D7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079-0963-44CE-AFD4-C158074F2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05DF-E3AA-4952-83B4-D3E852381D7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079-0963-44CE-AFD4-C158074F2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05DF-E3AA-4952-83B4-D3E852381D7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079-0963-44CE-AFD4-C158074F2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05DF-E3AA-4952-83B4-D3E852381D7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079-0963-44CE-AFD4-C158074F2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05DF-E3AA-4952-83B4-D3E852381D7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079-0963-44CE-AFD4-C158074F2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05DF-E3AA-4952-83B4-D3E852381D7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079-0963-44CE-AFD4-C158074F2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05DF-E3AA-4952-83B4-D3E852381D7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079-0963-44CE-AFD4-C158074F2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05DF-E3AA-4952-83B4-D3E852381D7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079-0963-44CE-AFD4-C158074F2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05DF-E3AA-4952-83B4-D3E852381D7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079-0963-44CE-AFD4-C158074F2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05DF-E3AA-4952-83B4-D3E852381D7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8079-0963-44CE-AFD4-C158074F2A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505DF-E3AA-4952-83B4-D3E852381D7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8079-0963-44CE-AFD4-C158074F2A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latin typeface="Segoe UI" pitchFamily="34" charset="0"/>
                <a:cs typeface="Segoe UI" pitchFamily="34" charset="0"/>
              </a:rPr>
              <a:t>6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6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748" y="3259693"/>
            <a:ext cx="868558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THÁNH LINH, ĐẤNG</a:t>
            </a:r>
          </a:p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GIÚP ĐỠ CHÚNG TA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6092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Vậy tôi nói rằng: Hãy bước đi theo Thánh Linh, chớ hề làm trọn những điều ưa muốn của xác thịt. </a:t>
            </a:r>
            <a:endParaRPr lang="en-US" sz="4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Nhưng trái của Thánh Linh, ấy là lòng yêu thương, sự vui mừng, bình an, nhịn nhục, nhân từ, hiền lành, trung tín, mềm mại, tiết độ:</a:t>
            </a:r>
            <a:endParaRPr lang="vi-VN" sz="4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99157"/>
            <a:ext cx="8839200" cy="60016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Không có luật pháp nào cấm các sự đó.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Vả, những kẻ thuộc về Đức Chúa Jêsus Christ đã đóng đinh xác thịt với tình dục và dâm dục mình trên thập tư giá rồi.</a:t>
            </a:r>
            <a:endParaRPr lang="vi-VN" sz="4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00407"/>
            <a:ext cx="8839200" cy="74481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Nếu chúng ta nhờ Thánh Linh mà sống, thì cũng hãy bước theo Thánh Linh vậy.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Vì hết thảy kẻ nào được Thánh Linh của Đức Chúa Trời dắt dẫn, đều là con của Đức Chúa Trời.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6501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35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Thật anh em đã chẳng nhận lấy thần trí của tôi mọi đặng còn ở trong sự sợ hãi; nhưng đã nhận lấy thần trí của sự làm con nuôi, và nhờ đó chúng ta kêu rằng: A-ba! Cha!</a:t>
            </a:r>
            <a:endParaRPr lang="en-US" sz="435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2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35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Chính Đức Thánh Linh làm chứng cho lòng chúng ta rằng chúng ta là con cái Đức Chúa Trời.</a:t>
            </a:r>
            <a:endParaRPr lang="vi-VN" sz="435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34387"/>
            <a:ext cx="8839200" cy="797141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Cũng một lẽ ấy, Đức Thánh Linh giúp cho sự yếu đuối chúng ta. Vì chúng ta chẳng biết sự mình phải xin đặng cầu nguyện cho xứng đáng; nhưng chính Đức Thánh Linh lấy sự thở than không thể nói ra được mà cầu khẩn thay cho chúng ta.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baseline="30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243548"/>
            <a:ext cx="8839200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Đấng dò xét lòng người hiểu biết ý tưởng của Thánh Linh là thể nào, vì ấy là theo ý Đức Chúa Trời mà Ngài cầu thế cho các thánh đồ vậy.</a:t>
            </a:r>
            <a:endParaRPr lang="vi-VN" sz="4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307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3</cp:revision>
  <dcterms:created xsi:type="dcterms:W3CDTF">2012-01-19T05:42:48Z</dcterms:created>
  <dcterms:modified xsi:type="dcterms:W3CDTF">2012-01-19T05:57:30Z</dcterms:modified>
</cp:coreProperties>
</file>