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59" r:id="rId4"/>
    <p:sldId id="260" r:id="rId5"/>
    <p:sldId id="261" r:id="rId6"/>
    <p:sldId id="262" r:id="rId7"/>
    <p:sldId id="263"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1C3656-F49A-470B-9784-F52D1C77BC4F}"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0C602-221C-4607-BA1D-41CFF75C5D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C3656-F49A-470B-9784-F52D1C77BC4F}"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0C602-221C-4607-BA1D-41CFF75C5D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C3656-F49A-470B-9784-F52D1C77BC4F}"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0C602-221C-4607-BA1D-41CFF75C5D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C3656-F49A-470B-9784-F52D1C77BC4F}"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0C602-221C-4607-BA1D-41CFF75C5D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1C3656-F49A-470B-9784-F52D1C77BC4F}"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0C602-221C-4607-BA1D-41CFF75C5D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1C3656-F49A-470B-9784-F52D1C77BC4F}"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0C602-221C-4607-BA1D-41CFF75C5D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1C3656-F49A-470B-9784-F52D1C77BC4F}" type="datetimeFigureOut">
              <a:rPr lang="en-US" smtClean="0"/>
              <a:t>19-Jan-12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0C602-221C-4607-BA1D-41CFF75C5D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1C3656-F49A-470B-9784-F52D1C77BC4F}" type="datetimeFigureOut">
              <a:rPr lang="en-US" smtClean="0"/>
              <a:t>19-Jan-12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0C602-221C-4607-BA1D-41CFF75C5D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C3656-F49A-470B-9784-F52D1C77BC4F}" type="datetimeFigureOut">
              <a:rPr lang="en-US" smtClean="0"/>
              <a:t>19-Jan-12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0C602-221C-4607-BA1D-41CFF75C5D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C3656-F49A-470B-9784-F52D1C77BC4F}"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0C602-221C-4607-BA1D-41CFF75C5DB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C3656-F49A-470B-9784-F52D1C77BC4F}"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0C602-221C-4607-BA1D-41CFF75C5D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C3656-F49A-470B-9784-F52D1C77BC4F}" type="datetimeFigureOut">
              <a:rPr lang="en-US" smtClean="0"/>
              <a:t>19-Jan-12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0C602-221C-4607-BA1D-41CFF75C5D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67</a:t>
            </a:r>
            <a:endParaRPr lang="en-US" sz="4800" b="0" dirty="0">
              <a:latin typeface="Segoe UI" pitchFamily="34" charset="0"/>
              <a:cs typeface="Segoe UI" pitchFamily="34" charset="0"/>
            </a:endParaRPr>
          </a:p>
        </p:txBody>
      </p:sp>
      <p:sp>
        <p:nvSpPr>
          <p:cNvPr id="3" name="Rectangle 2"/>
          <p:cNvSpPr/>
          <p:nvPr/>
        </p:nvSpPr>
        <p:spPr>
          <a:xfrm>
            <a:off x="1135877" y="3259693"/>
            <a:ext cx="6941323" cy="2123658"/>
          </a:xfrm>
          <a:prstGeom prst="rect">
            <a:avLst/>
          </a:prstGeom>
        </p:spPr>
        <p:txBody>
          <a:bodyPr wrap="none">
            <a:spAutoFit/>
          </a:bodyPr>
          <a:lstStyle/>
          <a:p>
            <a:pPr algn="ctr"/>
            <a:r>
              <a:rPr lang="en-US" sz="6600" b="1" dirty="0" smtClean="0">
                <a:latin typeface="Segoe UI" pitchFamily="34" charset="0"/>
                <a:cs typeface="Segoe UI" pitchFamily="34" charset="0"/>
              </a:rPr>
              <a:t>CHÚA THIẾT LẬP</a:t>
            </a:r>
          </a:p>
          <a:p>
            <a:pPr algn="ctr"/>
            <a:r>
              <a:rPr lang="en-US" sz="6600" b="1" dirty="0" smtClean="0">
                <a:latin typeface="Segoe UI" pitchFamily="34" charset="0"/>
                <a:cs typeface="Segoe UI" pitchFamily="34" charset="0"/>
              </a:rPr>
              <a:t>HỘI THÁNH</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5620"/>
            <a:ext cx="8839200" cy="6822380"/>
          </a:xfrm>
          <a:prstGeom prst="rect">
            <a:avLst/>
          </a:prstGeom>
        </p:spPr>
        <p:txBody>
          <a:bodyPr wrap="square" anchor="ctr">
            <a:spAutoFit/>
          </a:bodyPr>
          <a:lstStyle/>
          <a:p>
            <a:pPr algn="just"/>
            <a:r>
              <a:rPr lang="vi-VN" sz="4100" dirty="0" smtClean="0">
                <a:latin typeface="Segoe UI" pitchFamily="34" charset="0"/>
                <a:ea typeface="Segoe UI" pitchFamily="34" charset="0"/>
                <a:cs typeface="Segoe UI" pitchFamily="34" charset="0"/>
              </a:rPr>
              <a:t>Còn ta, ta bảo ngươi rằng: Ngươi là Phi-e-rơ, ta sẽ lập Hội thánh ta trên đá nầy, các cửa âm phủ chẳng thắng được hội đó. </a:t>
            </a:r>
            <a:endParaRPr lang="en-US" sz="4100" baseline="30000" dirty="0">
              <a:latin typeface="Segoe UI" pitchFamily="34" charset="0"/>
              <a:ea typeface="Segoe UI" pitchFamily="34" charset="0"/>
              <a:cs typeface="Segoe UI" pitchFamily="34" charset="0"/>
            </a:endParaRPr>
          </a:p>
          <a:p>
            <a:pPr algn="just"/>
            <a:endParaRPr lang="en-US" sz="3000" baseline="30000" dirty="0" smtClean="0">
              <a:latin typeface="Segoe UI" pitchFamily="34" charset="0"/>
              <a:ea typeface="Segoe UI" pitchFamily="34" charset="0"/>
              <a:cs typeface="Segoe UI" pitchFamily="34" charset="0"/>
            </a:endParaRPr>
          </a:p>
          <a:p>
            <a:pPr algn="just"/>
            <a:r>
              <a:rPr lang="vi-VN" sz="4100" b="1" dirty="0" smtClean="0">
                <a:latin typeface="Segoe UI" pitchFamily="34" charset="0"/>
                <a:ea typeface="Segoe UI" pitchFamily="34" charset="0"/>
                <a:cs typeface="Segoe UI" pitchFamily="34" charset="0"/>
              </a:rPr>
              <a:t>Ta sẽ giao chìa khóa nước thiên đàng cho ngươi; hễ điều gì mà ngươi buộc dưới đất, thì cũng sẽ phải buộc ở trên trời, và điều gì mà ngươi mở dưới đất, thì cũng sẽ được mở ở trên trời.</a:t>
            </a:r>
            <a:endParaRPr lang="vi-VN" sz="41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463308"/>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Vậy, những kẻ nhận lời đó đều chịu phép báp-têm; và trong ngày ấy, có độ ba ngàn người thêm vào Hội thánh.</a:t>
            </a:r>
            <a:endParaRPr lang="en-US" sz="4800" dirty="0">
              <a:latin typeface="Segoe UI" pitchFamily="34" charset="0"/>
              <a:ea typeface="Segoe UI" pitchFamily="34" charset="0"/>
              <a:cs typeface="Segoe UI" pitchFamily="34" charset="0"/>
            </a:endParaRPr>
          </a:p>
          <a:p>
            <a:pPr algn="just"/>
            <a:endParaRPr lang="en-US" sz="3000"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Vả, những người ấy bền lòng giữ lời dạy của các sứ đồ, sự thông công của anh em, lễ bẻ bánh, và sự cầu nguyện. </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3430"/>
            <a:ext cx="8839200" cy="7478970"/>
          </a:xfrm>
          <a:prstGeom prst="rect">
            <a:avLst/>
          </a:prstGeom>
        </p:spPr>
        <p:txBody>
          <a:bodyPr wrap="square" anchor="ctr">
            <a:spAutoFit/>
          </a:bodyPr>
          <a:lstStyle/>
          <a:p>
            <a:pPr algn="just"/>
            <a:r>
              <a:rPr lang="en-US" sz="4800" dirty="0" smtClean="0">
                <a:latin typeface="Segoe UI" pitchFamily="34" charset="0"/>
                <a:ea typeface="Segoe UI" pitchFamily="34" charset="0"/>
                <a:cs typeface="Segoe UI" pitchFamily="34" charset="0"/>
              </a:rPr>
              <a:t>N</a:t>
            </a:r>
            <a:r>
              <a:rPr lang="vi-VN" sz="4800" dirty="0" smtClean="0">
                <a:latin typeface="Segoe UI" pitchFamily="34" charset="0"/>
                <a:ea typeface="Segoe UI" pitchFamily="34" charset="0"/>
                <a:cs typeface="Segoe UI" pitchFamily="34" charset="0"/>
              </a:rPr>
              <a:t>gợi khen Đức Chúa Trời và được đẹp lòng cả dân chúng. Mỗi ngày Chúa lấy những kẻ được cứu thêm vào Hội thánh.</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en-US" sz="4800" b="1" dirty="0" err="1" smtClean="0">
                <a:latin typeface="Segoe UI" pitchFamily="34" charset="0"/>
                <a:ea typeface="Segoe UI" pitchFamily="34" charset="0"/>
                <a:cs typeface="Segoe UI" pitchFamily="34" charset="0"/>
              </a:rPr>
              <a:t>Vả</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anh</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em</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là</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thân</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của</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Đấng</a:t>
            </a:r>
            <a:r>
              <a:rPr lang="en-US" sz="4800" b="1" dirty="0" smtClean="0">
                <a:latin typeface="Segoe UI" pitchFamily="34" charset="0"/>
                <a:ea typeface="Segoe UI" pitchFamily="34" charset="0"/>
                <a:cs typeface="Segoe UI" pitchFamily="34" charset="0"/>
              </a:rPr>
              <a:t> Christ, </a:t>
            </a:r>
            <a:r>
              <a:rPr lang="en-US" sz="4800" b="1" dirty="0" err="1" smtClean="0">
                <a:latin typeface="Segoe UI" pitchFamily="34" charset="0"/>
                <a:ea typeface="Segoe UI" pitchFamily="34" charset="0"/>
                <a:cs typeface="Segoe UI" pitchFamily="34" charset="0"/>
              </a:rPr>
              <a:t>và</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là</a:t>
            </a:r>
            <a:r>
              <a:rPr lang="en-US" sz="4800" b="1" dirty="0" smtClean="0">
                <a:latin typeface="Segoe UI" pitchFamily="34" charset="0"/>
                <a:ea typeface="Segoe UI" pitchFamily="34" charset="0"/>
                <a:cs typeface="Segoe UI" pitchFamily="34" charset="0"/>
              </a:rPr>
              <a:t> chi </a:t>
            </a:r>
            <a:r>
              <a:rPr lang="en-US" sz="4800" b="1" dirty="0" err="1" smtClean="0">
                <a:latin typeface="Segoe UI" pitchFamily="34" charset="0"/>
                <a:ea typeface="Segoe UI" pitchFamily="34" charset="0"/>
                <a:cs typeface="Segoe UI" pitchFamily="34" charset="0"/>
              </a:rPr>
              <a:t>thể</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của</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thân</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ai</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riêng</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phần</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nấy</a:t>
            </a:r>
            <a:r>
              <a:rPr lang="en-US" sz="4800" b="1" dirty="0" smtClean="0">
                <a:latin typeface="Segoe UI" pitchFamily="34" charset="0"/>
                <a:ea typeface="Segoe UI" pitchFamily="34" charset="0"/>
                <a:cs typeface="Segoe UI" pitchFamily="34" charset="0"/>
              </a:rPr>
              <a:t>.</a:t>
            </a:r>
          </a:p>
          <a:p>
            <a:pPr algn="just"/>
            <a:r>
              <a:rPr lang="vi-VN" sz="4800" dirty="0" smtClean="0"/>
              <a:t/>
            </a:r>
            <a:br>
              <a:rPr lang="vi-VN" sz="4800" dirty="0" smtClean="0"/>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7032694"/>
          </a:xfrm>
          <a:prstGeom prst="rect">
            <a:avLst/>
          </a:prstGeom>
        </p:spPr>
        <p:txBody>
          <a:bodyPr wrap="square" anchor="ctr">
            <a:spAutoFit/>
          </a:bodyPr>
          <a:lstStyle/>
          <a:p>
            <a:pPr algn="just"/>
            <a:r>
              <a:rPr lang="vi-VN" sz="4100" dirty="0" smtClean="0">
                <a:latin typeface="Segoe UI" pitchFamily="34" charset="0"/>
                <a:ea typeface="Segoe UI" pitchFamily="34" charset="0"/>
                <a:cs typeface="Segoe UI" pitchFamily="34" charset="0"/>
              </a:rPr>
              <a:t>Vả, như thân là một, mà có nhiều chi thể, và như các chi thể của thân dầu có nhiều, cũng chỉ hiệp thành một thân mà thôi, Đấng Christ khác nào như vậy. </a:t>
            </a:r>
            <a:endParaRPr lang="en-US" sz="4100" dirty="0" smtClean="0">
              <a:latin typeface="Segoe UI" pitchFamily="34" charset="0"/>
              <a:ea typeface="Segoe UI" pitchFamily="34" charset="0"/>
              <a:cs typeface="Segoe UI" pitchFamily="34" charset="0"/>
            </a:endParaRPr>
          </a:p>
          <a:p>
            <a:pPr algn="just"/>
            <a:endParaRPr lang="en-US" sz="2500" b="1" dirty="0">
              <a:latin typeface="Segoe UI" pitchFamily="34" charset="0"/>
              <a:ea typeface="Segoe UI" pitchFamily="34" charset="0"/>
              <a:cs typeface="Segoe UI" pitchFamily="34" charset="0"/>
            </a:endParaRPr>
          </a:p>
          <a:p>
            <a:pPr algn="just"/>
            <a:r>
              <a:rPr lang="vi-VN" sz="4100" b="1" dirty="0" smtClean="0">
                <a:latin typeface="Segoe UI" pitchFamily="34" charset="0"/>
                <a:ea typeface="Segoe UI" pitchFamily="34" charset="0"/>
                <a:cs typeface="Segoe UI" pitchFamily="34" charset="0"/>
              </a:rPr>
              <a:t>Ấy chính Ngài đã cho người nầy làm sứ đồ, kẻ kia làm tiên tri, người khác làm thầy giảng Tin lành, kẻ khác nữa làm mục sư và giáo sư,</a:t>
            </a:r>
            <a:endParaRPr lang="vi-VN" sz="41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96126"/>
            <a:ext cx="8839200" cy="6509474"/>
          </a:xfrm>
          <a:prstGeom prst="rect">
            <a:avLst/>
          </a:prstGeom>
        </p:spPr>
        <p:txBody>
          <a:bodyPr wrap="square" anchor="ctr">
            <a:spAutoFit/>
          </a:bodyPr>
          <a:lstStyle/>
          <a:p>
            <a:pPr algn="just"/>
            <a:r>
              <a:rPr lang="en-US" sz="4300" dirty="0" smtClean="0">
                <a:latin typeface="Segoe UI" pitchFamily="34" charset="0"/>
                <a:ea typeface="Segoe UI" pitchFamily="34" charset="0"/>
                <a:cs typeface="Segoe UI" pitchFamily="34" charset="0"/>
              </a:rPr>
              <a:t>Đ</a:t>
            </a:r>
            <a:r>
              <a:rPr lang="vi-VN" sz="4300" dirty="0" smtClean="0">
                <a:latin typeface="Segoe UI" pitchFamily="34" charset="0"/>
                <a:ea typeface="Segoe UI" pitchFamily="34" charset="0"/>
                <a:cs typeface="Segoe UI" pitchFamily="34" charset="0"/>
              </a:rPr>
              <a:t>ể các thánh đồ được trọn vẹn về công việc của chức dịch và sự gây dựng thân thể Đấng Christ, </a:t>
            </a:r>
            <a:endParaRPr lang="en-US" sz="4300" dirty="0" smtClean="0">
              <a:latin typeface="Segoe UI" pitchFamily="34" charset="0"/>
              <a:ea typeface="Segoe UI" pitchFamily="34" charset="0"/>
              <a:cs typeface="Segoe UI" pitchFamily="34" charset="0"/>
            </a:endParaRPr>
          </a:p>
          <a:p>
            <a:pPr algn="just"/>
            <a:endParaRPr lang="en-US" sz="3000" dirty="0" smtClean="0">
              <a:latin typeface="Segoe UI" pitchFamily="34" charset="0"/>
              <a:ea typeface="Segoe UI" pitchFamily="34" charset="0"/>
              <a:cs typeface="Segoe UI" pitchFamily="34" charset="0"/>
            </a:endParaRPr>
          </a:p>
          <a:p>
            <a:pPr algn="just"/>
            <a:r>
              <a:rPr lang="en-US" sz="4300" b="1" dirty="0" smtClean="0">
                <a:latin typeface="Segoe UI" pitchFamily="34" charset="0"/>
                <a:ea typeface="Segoe UI" pitchFamily="34" charset="0"/>
                <a:cs typeface="Segoe UI" pitchFamily="34" charset="0"/>
              </a:rPr>
              <a:t>C</a:t>
            </a:r>
            <a:r>
              <a:rPr lang="vi-VN" sz="4300" b="1" dirty="0" smtClean="0">
                <a:latin typeface="Segoe UI" pitchFamily="34" charset="0"/>
                <a:ea typeface="Segoe UI" pitchFamily="34" charset="0"/>
                <a:cs typeface="Segoe UI" pitchFamily="34" charset="0"/>
              </a:rPr>
              <a:t>ho đến chừng chúng ta thảy đều hiệp một trong đức tin và trong sự hiểu biết Con Đức Chúa Trời, mà nên bậc thành nhân, được tầm thước vóc giạc trọn vẹn của Đấng Christ. </a:t>
            </a:r>
            <a:endParaRPr lang="vi-VN" sz="43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03493"/>
            <a:ext cx="8839200" cy="6740307"/>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Ấy nhờ Ngài mà cả thân thể ràng buộc vững bền bởi những cái lắt léo, khiến các phần giao thông với nhau, tùy lượng sức mạnh của từng phần, làm cho thân thể lớn lên, và tự gây dựng trong sự yêu thương.</a:t>
            </a:r>
            <a:endParaRPr lang="en-US" sz="4800"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endParaRPr lang="vi-VN" sz="48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0"/>
            <a:ext cx="8839200" cy="4524315"/>
          </a:xfrm>
          <a:prstGeom prst="rect">
            <a:avLst/>
          </a:prstGeom>
        </p:spPr>
        <p:txBody>
          <a:bodyPr wrap="square" anchor="ctr">
            <a:spAutoFit/>
          </a:bodyPr>
          <a:lstStyle/>
          <a:p>
            <a:pPr algn="just"/>
            <a:r>
              <a:rPr lang="vi-VN" sz="4800" b="1" dirty="0" smtClean="0">
                <a:latin typeface="Segoe UI" pitchFamily="34" charset="0"/>
                <a:ea typeface="Segoe UI" pitchFamily="34" charset="0"/>
                <a:cs typeface="Segoe UI" pitchFamily="34" charset="0"/>
              </a:rPr>
              <a:t>Ấy cũng chính Ngài là đầu của thân thể, tức là đầu Hội thánh. Ngài là ban đầu, sanh trước nhứt từ trong những kẻ chết, hầu cho trong mọi vật, Ngài đứng đầu hàng.</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425</Words>
  <Application>Microsoft Office PowerPoint</Application>
  <PresentationFormat>On-screen Show (4:3)</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3</cp:revision>
  <dcterms:created xsi:type="dcterms:W3CDTF">2012-01-19T05:57:41Z</dcterms:created>
  <dcterms:modified xsi:type="dcterms:W3CDTF">2012-01-19T06:21:48Z</dcterms:modified>
</cp:coreProperties>
</file>