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642F38-4478-4EEF-8C01-2B4C851C6246}" type="datetimeFigureOut">
              <a:rPr lang="en-US" smtClean="0"/>
              <a:t>19-Jan-12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1A38C-0A3A-42E5-8D85-83456DB203A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642F38-4478-4EEF-8C01-2B4C851C6246}" type="datetimeFigureOut">
              <a:rPr lang="en-US" smtClean="0"/>
              <a:t>19-Jan-12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1A38C-0A3A-42E5-8D85-83456DB203A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642F38-4478-4EEF-8C01-2B4C851C6246}" type="datetimeFigureOut">
              <a:rPr lang="en-US" smtClean="0"/>
              <a:t>19-Jan-12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1A38C-0A3A-42E5-8D85-83456DB203A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642F38-4478-4EEF-8C01-2B4C851C6246}" type="datetimeFigureOut">
              <a:rPr lang="en-US" smtClean="0"/>
              <a:t>19-Jan-12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1A38C-0A3A-42E5-8D85-83456DB203A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642F38-4478-4EEF-8C01-2B4C851C6246}" type="datetimeFigureOut">
              <a:rPr lang="en-US" smtClean="0"/>
              <a:t>19-Jan-12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1A38C-0A3A-42E5-8D85-83456DB203A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642F38-4478-4EEF-8C01-2B4C851C6246}" type="datetimeFigureOut">
              <a:rPr lang="en-US" smtClean="0"/>
              <a:t>19-Jan-12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31A38C-0A3A-42E5-8D85-83456DB203A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642F38-4478-4EEF-8C01-2B4C851C6246}" type="datetimeFigureOut">
              <a:rPr lang="en-US" smtClean="0"/>
              <a:t>19-Jan-12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31A38C-0A3A-42E5-8D85-83456DB203A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642F38-4478-4EEF-8C01-2B4C851C6246}" type="datetimeFigureOut">
              <a:rPr lang="en-US" smtClean="0"/>
              <a:t>19-Jan-12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31A38C-0A3A-42E5-8D85-83456DB203A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642F38-4478-4EEF-8C01-2B4C851C6246}" type="datetimeFigureOut">
              <a:rPr lang="en-US" smtClean="0"/>
              <a:t>19-Jan-12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31A38C-0A3A-42E5-8D85-83456DB203A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642F38-4478-4EEF-8C01-2B4C851C6246}" type="datetimeFigureOut">
              <a:rPr lang="en-US" smtClean="0"/>
              <a:t>19-Jan-12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31A38C-0A3A-42E5-8D85-83456DB203A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642F38-4478-4EEF-8C01-2B4C851C6246}" type="datetimeFigureOut">
              <a:rPr lang="en-US" smtClean="0"/>
              <a:t>19-Jan-12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31A38C-0A3A-42E5-8D85-83456DB203A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642F38-4478-4EEF-8C01-2B4C851C6246}" type="datetimeFigureOut">
              <a:rPr lang="en-US" smtClean="0"/>
              <a:t>19-Jan-12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31A38C-0A3A-42E5-8D85-83456DB203A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852845"/>
            <a:ext cx="6705600" cy="1569660"/>
          </a:xfrm>
          <a:prstGeom prst="rect">
            <a:avLst/>
          </a:prstGeom>
        </p:spPr>
        <p:txBody>
          <a:bodyPr wrap="square" anchor="ctr">
            <a:spAutoFit/>
          </a:bodyPr>
          <a:lstStyle/>
          <a:p>
            <a:pPr algn="ctr"/>
            <a:r>
              <a:rPr lang="en-US" sz="4800" b="0" dirty="0" err="1">
                <a:latin typeface="Segoe UI" pitchFamily="34" charset="0"/>
                <a:cs typeface="Segoe UI" pitchFamily="34" charset="0"/>
              </a:rPr>
              <a:t>Kinh</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Thánh</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Đối</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Đáp</a:t>
            </a:r>
            <a:r>
              <a:rPr lang="en-US" sz="4800" b="0" dirty="0">
                <a:latin typeface="Segoe UI" pitchFamily="34" charset="0"/>
                <a:cs typeface="Segoe UI" pitchFamily="34" charset="0"/>
              </a:rPr>
              <a:t> </a:t>
            </a:r>
          </a:p>
          <a:p>
            <a:pPr algn="ctr"/>
            <a:r>
              <a:rPr lang="en-US" sz="4800" b="0" dirty="0" err="1">
                <a:latin typeface="Segoe UI" pitchFamily="34" charset="0"/>
                <a:cs typeface="Segoe UI" pitchFamily="34" charset="0"/>
              </a:rPr>
              <a:t>Số</a:t>
            </a:r>
            <a:r>
              <a:rPr lang="en-US" sz="4800" b="0" dirty="0">
                <a:latin typeface="Segoe UI" pitchFamily="34" charset="0"/>
                <a:cs typeface="Segoe UI" pitchFamily="34" charset="0"/>
              </a:rPr>
              <a:t> </a:t>
            </a:r>
            <a:r>
              <a:rPr lang="en-US" sz="4800" b="0" dirty="0" smtClean="0">
                <a:latin typeface="Segoe UI" pitchFamily="34" charset="0"/>
                <a:cs typeface="Segoe UI" pitchFamily="34" charset="0"/>
              </a:rPr>
              <a:t>70</a:t>
            </a:r>
            <a:endParaRPr lang="en-US" sz="4800" b="0" dirty="0">
              <a:latin typeface="Segoe UI" pitchFamily="34" charset="0"/>
              <a:cs typeface="Segoe UI" pitchFamily="34" charset="0"/>
            </a:endParaRPr>
          </a:p>
        </p:txBody>
      </p:sp>
      <p:sp>
        <p:nvSpPr>
          <p:cNvPr id="3" name="Rectangle 2"/>
          <p:cNvSpPr/>
          <p:nvPr/>
        </p:nvSpPr>
        <p:spPr>
          <a:xfrm>
            <a:off x="1871825" y="3259693"/>
            <a:ext cx="5394425" cy="2123658"/>
          </a:xfrm>
          <a:prstGeom prst="rect">
            <a:avLst/>
          </a:prstGeom>
        </p:spPr>
        <p:txBody>
          <a:bodyPr wrap="none">
            <a:spAutoFit/>
          </a:bodyPr>
          <a:lstStyle/>
          <a:p>
            <a:pPr algn="ctr"/>
            <a:r>
              <a:rPr lang="en-US" sz="6600" b="1" dirty="0" smtClean="0">
                <a:latin typeface="Segoe UI" pitchFamily="34" charset="0"/>
                <a:cs typeface="Segoe UI" pitchFamily="34" charset="0"/>
              </a:rPr>
              <a:t>ĐƯỢC CỨU</a:t>
            </a:r>
          </a:p>
          <a:p>
            <a:pPr algn="ctr"/>
            <a:r>
              <a:rPr lang="en-US" sz="6600" b="1" dirty="0" smtClean="0">
                <a:latin typeface="Segoe UI" pitchFamily="34" charset="0"/>
                <a:cs typeface="Segoe UI" pitchFamily="34" charset="0"/>
              </a:rPr>
              <a:t>BỞI ÂN ĐIỂN</a:t>
            </a:r>
            <a:endParaRPr lang="vi-VN" sz="6600" b="1" dirty="0">
              <a:latin typeface="Segoe UI" pitchFamily="34" charset="0"/>
              <a:cs typeface="Segoe UI"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535182"/>
            <a:ext cx="8839200" cy="5755422"/>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Vả, bởi sự đầy dẫy của Ngài mà chúng ta đều có nhận được, và ơn càng thêm ơn. </a:t>
            </a:r>
            <a:endParaRPr lang="en-US" sz="4800" baseline="30000" dirty="0">
              <a:latin typeface="Segoe UI" pitchFamily="34" charset="0"/>
              <a:ea typeface="Segoe UI" pitchFamily="34" charset="0"/>
              <a:cs typeface="Segoe UI" pitchFamily="34" charset="0"/>
            </a:endParaRPr>
          </a:p>
          <a:p>
            <a:pPr algn="just"/>
            <a:endParaRPr lang="en-US" sz="4800" b="1" baseline="30000" dirty="0" smtClean="0">
              <a:latin typeface="Segoe UI" pitchFamily="34" charset="0"/>
              <a:ea typeface="Segoe UI" pitchFamily="34" charset="0"/>
              <a:cs typeface="Segoe UI" pitchFamily="34" charset="0"/>
            </a:endParaRPr>
          </a:p>
          <a:p>
            <a:pPr algn="just"/>
            <a:r>
              <a:rPr lang="vi-VN" sz="4800" b="1" dirty="0" smtClean="0">
                <a:latin typeface="Segoe UI" pitchFamily="34" charset="0"/>
                <a:ea typeface="Segoe UI" pitchFamily="34" charset="0"/>
                <a:cs typeface="Segoe UI" pitchFamily="34" charset="0"/>
              </a:rPr>
              <a:t>Vì luật pháp đã ban cho bởi Môi-se, còn ơn và lẽ thật bởi Đức Chúa Jêsus Christ mà đến.</a:t>
            </a:r>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592"/>
            <a:ext cx="8839200" cy="6324808"/>
          </a:xfrm>
          <a:prstGeom prst="rect">
            <a:avLst/>
          </a:prstGeom>
        </p:spPr>
        <p:txBody>
          <a:bodyPr wrap="square" anchor="ctr">
            <a:spAutoFit/>
          </a:bodyPr>
          <a:lstStyle/>
          <a:p>
            <a:pPr algn="just"/>
            <a:r>
              <a:rPr lang="vi-VN" sz="4500" dirty="0" smtClean="0">
                <a:latin typeface="Segoe UI" pitchFamily="34" charset="0"/>
                <a:ea typeface="Segoe UI" pitchFamily="34" charset="0"/>
                <a:cs typeface="Segoe UI" pitchFamily="34" charset="0"/>
              </a:rPr>
              <a:t>Nhưng Đức Chúa Trời tỏ lòng yêu thương Ngài đối với chúng ta, khi chúng ta còn là người có tội, thì Đấng Christ vì chúng ta chịu chết.</a:t>
            </a:r>
            <a:endParaRPr lang="en-US" sz="4500" dirty="0" smtClean="0">
              <a:latin typeface="Segoe UI" pitchFamily="34" charset="0"/>
              <a:ea typeface="Segoe UI" pitchFamily="34" charset="0"/>
              <a:cs typeface="Segoe UI" pitchFamily="34" charset="0"/>
            </a:endParaRPr>
          </a:p>
          <a:p>
            <a:pPr algn="just"/>
            <a:endParaRPr lang="en-US" sz="3500" b="1" dirty="0">
              <a:latin typeface="Segoe UI" pitchFamily="34" charset="0"/>
              <a:ea typeface="Segoe UI" pitchFamily="34" charset="0"/>
              <a:cs typeface="Segoe UI" pitchFamily="34" charset="0"/>
            </a:endParaRPr>
          </a:p>
          <a:p>
            <a:pPr algn="just"/>
            <a:r>
              <a:rPr lang="vi-VN" sz="4500" b="1" dirty="0" smtClean="0">
                <a:latin typeface="Segoe UI" pitchFamily="34" charset="0"/>
                <a:ea typeface="Segoe UI" pitchFamily="34" charset="0"/>
                <a:cs typeface="Segoe UI" pitchFamily="34" charset="0"/>
              </a:rPr>
              <a:t>Vả, luật pháp đã xen vào, hầu cho tội lỗi gia thêm; nhưng nơi nào tội lỗi đã gia thêm, thì ân điển lại càng dư dật hơn nữa</a:t>
            </a:r>
            <a:r>
              <a:rPr lang="en-US" sz="4500" b="1" dirty="0" smtClean="0">
                <a:latin typeface="Segoe UI" pitchFamily="34" charset="0"/>
                <a:ea typeface="Segoe UI" pitchFamily="34" charset="0"/>
                <a:cs typeface="Segoe UI" pitchFamily="34" charset="0"/>
              </a:rPr>
              <a:t>.</a:t>
            </a:r>
            <a:endParaRPr lang="vi-VN" sz="45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08672"/>
            <a:ext cx="8839200" cy="6463308"/>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Vả, ấy là nhờ ân điển, bởi đức tin, mà anh em được cứu, điều đó không phải đến từ anh em, bèn là sự ban cho của Đức Chúa Trời.</a:t>
            </a:r>
            <a:endParaRPr lang="en-US" sz="4800" dirty="0" smtClean="0">
              <a:latin typeface="Segoe UI" pitchFamily="34" charset="0"/>
              <a:ea typeface="Segoe UI" pitchFamily="34" charset="0"/>
              <a:cs typeface="Segoe UI" pitchFamily="34" charset="0"/>
            </a:endParaRPr>
          </a:p>
          <a:p>
            <a:pPr algn="just"/>
            <a:endParaRPr lang="en-US" sz="3000" dirty="0">
              <a:latin typeface="Segoe UI" pitchFamily="34" charset="0"/>
              <a:ea typeface="Segoe UI" pitchFamily="34" charset="0"/>
              <a:cs typeface="Segoe UI" pitchFamily="34" charset="0"/>
            </a:endParaRPr>
          </a:p>
          <a:p>
            <a:pPr algn="just"/>
            <a:r>
              <a:rPr lang="vi-VN" sz="4800" b="1" dirty="0" smtClean="0">
                <a:latin typeface="Segoe UI" pitchFamily="34" charset="0"/>
                <a:ea typeface="Segoe UI" pitchFamily="34" charset="0"/>
                <a:cs typeface="Segoe UI" pitchFamily="34" charset="0"/>
              </a:rPr>
              <a:t>Ấy chẳng phải bởi việc làm đâu, hầu cho không ai khoe mình; </a:t>
            </a:r>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14997"/>
            <a:ext cx="8839200" cy="7709803"/>
          </a:xfrm>
          <a:prstGeom prst="rect">
            <a:avLst/>
          </a:prstGeom>
        </p:spPr>
        <p:txBody>
          <a:bodyPr wrap="square" anchor="ctr">
            <a:spAutoFit/>
          </a:bodyPr>
          <a:lstStyle/>
          <a:p>
            <a:pPr algn="just"/>
            <a:r>
              <a:rPr lang="en-US" sz="4500" dirty="0">
                <a:latin typeface="Segoe UI" pitchFamily="34" charset="0"/>
                <a:ea typeface="Segoe UI" pitchFamily="34" charset="0"/>
                <a:cs typeface="Segoe UI" pitchFamily="34" charset="0"/>
              </a:rPr>
              <a:t>K</a:t>
            </a:r>
            <a:r>
              <a:rPr lang="vi-VN" sz="4500" dirty="0" smtClean="0">
                <a:latin typeface="Segoe UI" pitchFamily="34" charset="0"/>
                <a:ea typeface="Segoe UI" pitchFamily="34" charset="0"/>
                <a:cs typeface="Segoe UI" pitchFamily="34" charset="0"/>
              </a:rPr>
              <a:t>hông phải cứu vì việc công bình chúng ta đã làm, nhưng cứ theo lòng thương xót Ngài, bởi sự rửa về sự lại sanh và sự đổi mới của Đức Thánh Linh</a:t>
            </a:r>
            <a:r>
              <a:rPr lang="en-US" sz="4500" dirty="0" smtClean="0">
                <a:latin typeface="Segoe UI" pitchFamily="34" charset="0"/>
                <a:ea typeface="Segoe UI" pitchFamily="34" charset="0"/>
                <a:cs typeface="Segoe UI" pitchFamily="34" charset="0"/>
              </a:rPr>
              <a:t> </a:t>
            </a:r>
          </a:p>
          <a:p>
            <a:pPr algn="just"/>
            <a:endParaRPr lang="en-US" sz="3500" dirty="0">
              <a:latin typeface="Segoe UI" pitchFamily="34" charset="0"/>
              <a:ea typeface="Segoe UI" pitchFamily="34" charset="0"/>
              <a:cs typeface="Segoe UI" pitchFamily="34" charset="0"/>
            </a:endParaRPr>
          </a:p>
          <a:p>
            <a:pPr algn="just"/>
            <a:r>
              <a:rPr lang="en-US" sz="4500" b="1" dirty="0" smtClean="0">
                <a:latin typeface="Segoe UI" pitchFamily="34" charset="0"/>
                <a:ea typeface="Segoe UI" pitchFamily="34" charset="0"/>
                <a:cs typeface="Segoe UI" pitchFamily="34" charset="0"/>
              </a:rPr>
              <a:t>M</a:t>
            </a:r>
            <a:r>
              <a:rPr lang="vi-VN" sz="4500" b="1" dirty="0" smtClean="0">
                <a:latin typeface="Segoe UI" pitchFamily="34" charset="0"/>
                <a:ea typeface="Segoe UI" pitchFamily="34" charset="0"/>
                <a:cs typeface="Segoe UI" pitchFamily="34" charset="0"/>
              </a:rPr>
              <a:t>à Ngài đã rải ra trên chúng ta cách dư dật bởi Đức Chúa Jêsus Christ, Cứu Chúa chúng ta;</a:t>
            </a:r>
            <a:endParaRPr lang="en-US" sz="4500" b="1" dirty="0" smtClean="0">
              <a:latin typeface="Segoe UI" pitchFamily="34" charset="0"/>
              <a:ea typeface="Segoe UI" pitchFamily="34" charset="0"/>
              <a:cs typeface="Segoe UI" pitchFamily="34" charset="0"/>
            </a:endParaRPr>
          </a:p>
          <a:p>
            <a:pPr algn="just"/>
            <a:r>
              <a:rPr lang="vi-VN" sz="4500" dirty="0" smtClean="0">
                <a:latin typeface="Segoe UI" pitchFamily="34" charset="0"/>
                <a:ea typeface="Segoe UI" pitchFamily="34" charset="0"/>
                <a:cs typeface="Segoe UI" pitchFamily="34" charset="0"/>
              </a:rPr>
              <a:t> </a:t>
            </a:r>
            <a:br>
              <a:rPr lang="vi-VN" sz="4500" dirty="0" smtClean="0">
                <a:latin typeface="Segoe UI" pitchFamily="34" charset="0"/>
                <a:ea typeface="Segoe UI" pitchFamily="34" charset="0"/>
                <a:cs typeface="Segoe UI" pitchFamily="34" charset="0"/>
              </a:rPr>
            </a:br>
            <a:endParaRPr lang="vi-VN" sz="45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99157"/>
            <a:ext cx="8839200" cy="6001643"/>
          </a:xfrm>
          <a:prstGeom prst="rect">
            <a:avLst/>
          </a:prstGeom>
        </p:spPr>
        <p:txBody>
          <a:bodyPr wrap="square" anchor="ctr">
            <a:spAutoFit/>
          </a:bodyPr>
          <a:lstStyle/>
          <a:p>
            <a:pPr algn="just"/>
            <a:r>
              <a:rPr lang="en-US" sz="4800" dirty="0" smtClean="0">
                <a:latin typeface="Segoe UI" pitchFamily="34" charset="0"/>
                <a:ea typeface="Segoe UI" pitchFamily="34" charset="0"/>
                <a:cs typeface="Segoe UI" pitchFamily="34" charset="0"/>
              </a:rPr>
              <a:t>H</a:t>
            </a:r>
            <a:r>
              <a:rPr lang="vi-VN" sz="4800" dirty="0" smtClean="0">
                <a:latin typeface="Segoe UI" pitchFamily="34" charset="0"/>
                <a:ea typeface="Segoe UI" pitchFamily="34" charset="0"/>
                <a:cs typeface="Segoe UI" pitchFamily="34" charset="0"/>
              </a:rPr>
              <a:t>ầu cho chúng ta nhờ ơn Ngài được xưng công bình, trở nên con kế tự của Ngài trong sự trông cậy của sự sống đời đời.</a:t>
            </a:r>
            <a:endParaRPr lang="en-US" sz="4800" dirty="0" smtClean="0">
              <a:latin typeface="Segoe UI" pitchFamily="34" charset="0"/>
              <a:ea typeface="Segoe UI" pitchFamily="34" charset="0"/>
              <a:cs typeface="Segoe UI" pitchFamily="34" charset="0"/>
            </a:endParaRPr>
          </a:p>
          <a:p>
            <a:pPr algn="just"/>
            <a:endParaRPr lang="en-US" sz="4800" b="1" dirty="0">
              <a:latin typeface="Segoe UI" pitchFamily="34" charset="0"/>
              <a:ea typeface="Segoe UI" pitchFamily="34" charset="0"/>
              <a:cs typeface="Segoe UI" pitchFamily="34" charset="0"/>
            </a:endParaRPr>
          </a:p>
          <a:p>
            <a:pPr algn="just"/>
            <a:r>
              <a:rPr lang="vi-VN" sz="4800" b="1" dirty="0" smtClean="0">
                <a:latin typeface="Segoe UI" pitchFamily="34" charset="0"/>
                <a:ea typeface="Segoe UI" pitchFamily="34" charset="0"/>
                <a:cs typeface="Segoe UI" pitchFamily="34" charset="0"/>
              </a:rPr>
              <a:t>Vả, ân điển Đức Chúa Trời hay cứu mọi người, đã được bày tỏ ra rồi.</a:t>
            </a:r>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
            <a:ext cx="8839200" cy="6709529"/>
          </a:xfrm>
          <a:prstGeom prst="rect">
            <a:avLst/>
          </a:prstGeom>
        </p:spPr>
        <p:txBody>
          <a:bodyPr wrap="square" anchor="ctr">
            <a:spAutoFit/>
          </a:bodyPr>
          <a:lstStyle/>
          <a:p>
            <a:pPr algn="just"/>
            <a:r>
              <a:rPr lang="vi-VN" sz="4300" dirty="0" smtClean="0">
                <a:latin typeface="Segoe UI" pitchFamily="34" charset="0"/>
                <a:ea typeface="Segoe UI" pitchFamily="34" charset="0"/>
                <a:cs typeface="Segoe UI" pitchFamily="34" charset="0"/>
              </a:rPr>
              <a:t>Ân ấy dạy chúng ta chừa bỏ sự không tin kính và tình dục thế gian, phải sống ở đời nầy theo tiết độ, công bình, nhân đức,</a:t>
            </a:r>
            <a:endParaRPr lang="en-US" sz="4300" dirty="0" smtClean="0">
              <a:latin typeface="Segoe UI" pitchFamily="34" charset="0"/>
              <a:ea typeface="Segoe UI" pitchFamily="34" charset="0"/>
              <a:cs typeface="Segoe UI" pitchFamily="34" charset="0"/>
            </a:endParaRPr>
          </a:p>
          <a:p>
            <a:pPr algn="just"/>
            <a:endParaRPr lang="en-US" sz="3500" dirty="0">
              <a:latin typeface="Segoe UI" pitchFamily="34" charset="0"/>
              <a:ea typeface="Segoe UI" pitchFamily="34" charset="0"/>
              <a:cs typeface="Segoe UI" pitchFamily="34" charset="0"/>
            </a:endParaRPr>
          </a:p>
          <a:p>
            <a:pPr algn="just"/>
            <a:r>
              <a:rPr lang="en-US" sz="4300" b="1" dirty="0">
                <a:latin typeface="Segoe UI" pitchFamily="34" charset="0"/>
                <a:ea typeface="Segoe UI" pitchFamily="34" charset="0"/>
                <a:cs typeface="Segoe UI" pitchFamily="34" charset="0"/>
              </a:rPr>
              <a:t>Đ</a:t>
            </a:r>
            <a:r>
              <a:rPr lang="vi-VN" sz="4300" b="1" dirty="0" smtClean="0">
                <a:latin typeface="Segoe UI" pitchFamily="34" charset="0"/>
                <a:ea typeface="Segoe UI" pitchFamily="34" charset="0"/>
                <a:cs typeface="Segoe UI" pitchFamily="34" charset="0"/>
              </a:rPr>
              <a:t>ương chờ đợi sự trông cậy hạnh phước của chúng ta, và sự hiện ra của sự vinh hiển Đức Chúa Trời lớn và Cứu Chúa chúng ta, là Đức Chúa Jêsus Christ</a:t>
            </a:r>
            <a:r>
              <a:rPr lang="en-US" sz="4300" b="1" dirty="0" smtClean="0">
                <a:latin typeface="Segoe UI" pitchFamily="34" charset="0"/>
                <a:ea typeface="Segoe UI" pitchFamily="34" charset="0"/>
                <a:cs typeface="Segoe UI" pitchFamily="34" charset="0"/>
              </a:rPr>
              <a:t>.</a:t>
            </a:r>
            <a:endParaRPr lang="vi-VN" sz="43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351</Words>
  <Application>Microsoft Office PowerPoint</Application>
  <PresentationFormat>On-screen Show (4:3)</PresentationFormat>
  <Paragraphs>23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MyLinh</dc:creator>
  <cp:lastModifiedBy>MyLinh</cp:lastModifiedBy>
  <cp:revision>4</cp:revision>
  <dcterms:created xsi:type="dcterms:W3CDTF">2012-01-19T15:22:38Z</dcterms:created>
  <dcterms:modified xsi:type="dcterms:W3CDTF">2012-01-19T15:40:08Z</dcterms:modified>
</cp:coreProperties>
</file>