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00FD-A406-41EF-A5A4-430FCACAE4B0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C7DB-89B0-46D3-A2DE-3FB9EA1036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72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0076" y="3259693"/>
            <a:ext cx="587372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XƯNG NHẬN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ĐẤNG CHRIST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25854"/>
            <a:ext cx="8839200" cy="6227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 Đức Chúa Jêsus đã vào địa phận thành Sê-sa-rê Phi-líp, bèn hỏi môn đồ, mà rằng: Theo lời người ta nói thì Con người là ai?</a:t>
            </a:r>
            <a:endParaRPr lang="en-US" sz="4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600" b="1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Môn đồ thưa rằng: Người nói là Giăng Báp-tít; kẻ nói là Ê-li; kẻ khác lại nói là Giê-rê-mi, hay là một đấng tiên tri nào đó.</a:t>
            </a:r>
            <a:endParaRPr lang="vi-VN" sz="4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19200"/>
            <a:ext cx="8839200" cy="42780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phán rằng: Còn các ngươi thì xưng ta là ai?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Si-môn Phi-e-rơ thưa rằng: Chúa là Đấng Christ, Con Đức Chúa Trời hằng sống.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68634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Bấy giờ, Đức Chúa Jêsus phán cùng người rằng: Hỡi Si-môn, con Giô-na, ngươi có phước đó; vì chẳng phải thịt và huyết tỏ cho ngươi biết điều nầy đâu, bèn là Cha ta ở trên trời vậy.</a:t>
            </a:r>
            <a:endParaRPr lang="en-US" sz="4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Vậy nếu miệng ngươi xưng Đức Chúa Jêsus ra và lòng ngươi tin rằng Đức Chúa Trời đã khiến Ngài từ kẻ chết sống lại, thì ngươi sẽ được cứu;</a:t>
            </a:r>
            <a:endParaRPr lang="vi-V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422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ì tin bởi trong lòng mà được sự công bình, còn bởi miệng làm chứng mà được sự cứu rỗi.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Ví bằng có ai xưng Đức Chúa Jêsus là Con Đức Chúa Trời, thì Đức Chúa Trời ở trong người, và người ở trong Đức Chúa Trời.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422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 nói cùng các ngươi, ai sẽ xưng ta trước mặt thiên hạ, thì Con người cũng sẽ xưng họ trước mặt thiên sứ của Đức Chúa Trời.</a:t>
            </a:r>
            <a:endParaRPr lang="en-US" sz="4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Nhưng ai chối ta trước mặt thiên hạ, thì họ sẽ bị chối trước mặt thiên sứ của Đức Chúa Trời.</a:t>
            </a:r>
            <a:endParaRPr lang="vi-VN" sz="4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287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2</cp:revision>
  <dcterms:created xsi:type="dcterms:W3CDTF">2012-01-19T15:56:38Z</dcterms:created>
  <dcterms:modified xsi:type="dcterms:W3CDTF">2012-01-19T16:09:15Z</dcterms:modified>
</cp:coreProperties>
</file>