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7BDA74-5070-43DE-8E3B-4AF51A1C1384}"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55643-08CD-4D40-9AF7-D8728B8B157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7BDA74-5070-43DE-8E3B-4AF51A1C1384}"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55643-08CD-4D40-9AF7-D8728B8B15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7BDA74-5070-43DE-8E3B-4AF51A1C1384}"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55643-08CD-4D40-9AF7-D8728B8B15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7BDA74-5070-43DE-8E3B-4AF51A1C1384}"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55643-08CD-4D40-9AF7-D8728B8B15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BDA74-5070-43DE-8E3B-4AF51A1C1384}"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55643-08CD-4D40-9AF7-D8728B8B157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7BDA74-5070-43DE-8E3B-4AF51A1C1384}"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55643-08CD-4D40-9AF7-D8728B8B15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7BDA74-5070-43DE-8E3B-4AF51A1C1384}" type="datetimeFigureOut">
              <a:rPr lang="en-US" smtClean="0"/>
              <a:t>19-Jan-12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55643-08CD-4D40-9AF7-D8728B8B15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7BDA74-5070-43DE-8E3B-4AF51A1C1384}" type="datetimeFigureOut">
              <a:rPr lang="en-US" smtClean="0"/>
              <a:t>19-Jan-12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55643-08CD-4D40-9AF7-D8728B8B15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BDA74-5070-43DE-8E3B-4AF51A1C1384}" type="datetimeFigureOut">
              <a:rPr lang="en-US" smtClean="0"/>
              <a:t>19-Jan-12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55643-08CD-4D40-9AF7-D8728B8B15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BDA74-5070-43DE-8E3B-4AF51A1C1384}"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55643-08CD-4D40-9AF7-D8728B8B15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BDA74-5070-43DE-8E3B-4AF51A1C1384}"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55643-08CD-4D40-9AF7-D8728B8B15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BDA74-5070-43DE-8E3B-4AF51A1C1384}" type="datetimeFigureOut">
              <a:rPr lang="en-US" smtClean="0"/>
              <a:t>19-Jan-12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55643-08CD-4D40-9AF7-D8728B8B15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73</a:t>
            </a:r>
            <a:endParaRPr lang="en-US" sz="4800" b="0" dirty="0">
              <a:latin typeface="Segoe UI" pitchFamily="34" charset="0"/>
              <a:cs typeface="Segoe UI" pitchFamily="34" charset="0"/>
            </a:endParaRPr>
          </a:p>
        </p:txBody>
      </p:sp>
      <p:sp>
        <p:nvSpPr>
          <p:cNvPr id="3" name="Rectangle 2"/>
          <p:cNvSpPr/>
          <p:nvPr/>
        </p:nvSpPr>
        <p:spPr>
          <a:xfrm>
            <a:off x="1143000" y="3259693"/>
            <a:ext cx="6824304" cy="2123658"/>
          </a:xfrm>
          <a:prstGeom prst="rect">
            <a:avLst/>
          </a:prstGeom>
        </p:spPr>
        <p:txBody>
          <a:bodyPr wrap="none">
            <a:spAutoFit/>
          </a:bodyPr>
          <a:lstStyle/>
          <a:p>
            <a:pPr algn="ctr"/>
            <a:r>
              <a:rPr lang="en-US" sz="6600" b="1" dirty="0" smtClean="0">
                <a:latin typeface="Segoe UI" pitchFamily="34" charset="0"/>
                <a:cs typeface="Segoe UI" pitchFamily="34" charset="0"/>
              </a:rPr>
              <a:t>CON CÁI</a:t>
            </a:r>
          </a:p>
          <a:p>
            <a:pPr algn="ctr"/>
            <a:r>
              <a:rPr lang="en-US" sz="6600" b="1" dirty="0" smtClean="0">
                <a:latin typeface="Segoe UI" pitchFamily="34" charset="0"/>
                <a:cs typeface="Segoe UI" pitchFamily="34" charset="0"/>
              </a:rPr>
              <a:t>ĐỨC CHÚA TRỜI</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69630"/>
            <a:ext cx="8839200" cy="7478970"/>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Hãy xem Đức Chúa Cha đã tỏ cho chúng ta sự yêu thương dường nào, mà cho chúng ta được xưng là con cái Đức Chúa Trời; và chúng ta thật là con cái Ngài. Ấy là vì đó mà thế gian chẳng biết chúng ta, vì họ chẳng từng biết Ngài.</a:t>
            </a:r>
            <a:endParaRPr lang="en-US" sz="4800"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1" u="sng"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40307"/>
          </a:xfrm>
          <a:prstGeom prst="rect">
            <a:avLst/>
          </a:prstGeom>
        </p:spPr>
        <p:txBody>
          <a:bodyPr wrap="square" anchor="ctr">
            <a:spAutoFit/>
          </a:bodyPr>
          <a:lstStyle/>
          <a:p>
            <a:pPr algn="just"/>
            <a:r>
              <a:rPr lang="vi-VN" sz="4800" b="1" dirty="0" smtClean="0">
                <a:latin typeface="Segoe UI" pitchFamily="34" charset="0"/>
                <a:ea typeface="Segoe UI" pitchFamily="34" charset="0"/>
                <a:cs typeface="Segoe UI" pitchFamily="34" charset="0"/>
              </a:rPr>
              <a:t>Hỡi kẻ rất yêu dấu, chính lúc bây giờ chúng ta là con cái Đức Chúa Trời, còn về sự chúng ta sẽ ra thể nào, thì điều đó chưa được bày tỏ. Chúng ta biết rằng khi Ngài hiện đến, chúng ta sẽ giống như Ngài, vì sẽ thấy Ngài như vốn có thật vậy.</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8839200" cy="6001643"/>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Ai có sự trông cậy đó trong lòng, thì tự mình làm nên thanh sạch, cũng như Ngài là thanh sạch.</a:t>
            </a:r>
            <a:endParaRPr lang="en-US" sz="48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Còn ai phạm tội tức là trái luật pháp; và sự tội lỗi tức là sự trái luật pháp.</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821763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Vả, các con biết Đức Chúa Jêsus Christ đã hiện ra để cất tội lỗi đi, và biết trong Ngài không có tội lỗi.</a:t>
            </a:r>
            <a:endParaRPr lang="en-US" sz="48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Ai ở trong Ngài thì không phạm tội; còn ai phạm tội, thì chẳng từng thấy Ngài và chẳng từng biết Ngài.</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49959"/>
            <a:ext cx="8839200" cy="6555641"/>
          </a:xfrm>
          <a:prstGeom prst="rect">
            <a:avLst/>
          </a:prstGeom>
        </p:spPr>
        <p:txBody>
          <a:bodyPr wrap="square" anchor="ctr">
            <a:spAutoFit/>
          </a:bodyPr>
          <a:lstStyle/>
          <a:p>
            <a:pPr algn="just"/>
            <a:r>
              <a:rPr lang="vi-VN" sz="4200" dirty="0" smtClean="0">
                <a:latin typeface="Segoe UI" pitchFamily="34" charset="0"/>
                <a:ea typeface="Segoe UI" pitchFamily="34" charset="0"/>
                <a:cs typeface="Segoe UI" pitchFamily="34" charset="0"/>
              </a:rPr>
              <a:t>Hỡi các con cái bé mọn, chớ để cho ai lừa dối mình: kẻ làm sự công bình là người công bình, như chính mình Chúa là công bình.</a:t>
            </a:r>
            <a:endParaRPr lang="en-US" sz="42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200" b="1" dirty="0" smtClean="0">
                <a:latin typeface="Segoe UI" pitchFamily="34" charset="0"/>
                <a:ea typeface="Segoe UI" pitchFamily="34" charset="0"/>
                <a:cs typeface="Segoe UI" pitchFamily="34" charset="0"/>
              </a:rPr>
              <a:t>Kẻ nào phạm tội là thuộc về ma quỉ; vì ma quỉ phạm tội từ lúc ban đầu. Vả, Con Đức Chúa Trời đã hiện ra để hủy phá công việc của ma quỉ.</a:t>
            </a:r>
            <a:endParaRPr lang="vi-VN" sz="42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6863417"/>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Ai sanh bởi Đức Chúa Trời, thì chẳng phạm tội, vì hột giống của Đức Chúa Trời ở trong người, và người không thể phạm tội được, vì đã sanh bởi Đức Chúa Trời.</a:t>
            </a:r>
            <a:endParaRPr lang="en-US" sz="4000" dirty="0" smtClean="0">
              <a:latin typeface="Segoe UI" pitchFamily="34" charset="0"/>
              <a:ea typeface="Segoe UI" pitchFamily="34" charset="0"/>
              <a:cs typeface="Segoe UI" pitchFamily="34" charset="0"/>
            </a:endParaRPr>
          </a:p>
          <a:p>
            <a:pPr algn="just"/>
            <a:endParaRPr lang="en-US" sz="2500" dirty="0" smtClean="0">
              <a:latin typeface="Segoe UI" pitchFamily="34" charset="0"/>
              <a:ea typeface="Segoe UI" pitchFamily="34" charset="0"/>
              <a:cs typeface="Segoe UI" pitchFamily="34" charset="0"/>
            </a:endParaRPr>
          </a:p>
          <a:p>
            <a:pPr algn="just"/>
            <a:r>
              <a:rPr lang="vi-VN" sz="4000" b="1" dirty="0" smtClean="0">
                <a:latin typeface="Segoe UI" pitchFamily="34" charset="0"/>
                <a:ea typeface="Segoe UI" pitchFamily="34" charset="0"/>
                <a:cs typeface="Segoe UI" pitchFamily="34" charset="0"/>
              </a:rPr>
              <a:t>Bởi đó, người ta nhận biết con cái Đức Chúa Trời và con cái ma quỉ: ai chẳng làm điều công bình là không thuộc về Đức Chúa Trời, kẻ chẳng yêu anh em mình cũng vậy</a:t>
            </a:r>
            <a:r>
              <a:rPr lang="en-US" sz="4000" b="1" dirty="0" smtClean="0">
                <a:latin typeface="Segoe UI" pitchFamily="34" charset="0"/>
                <a:ea typeface="Segoe UI" pitchFamily="34" charset="0"/>
                <a:cs typeface="Segoe UI" pitchFamily="34" charset="0"/>
              </a:rPr>
              <a:t>.</a:t>
            </a:r>
            <a:endParaRPr lang="vi-VN" sz="40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379</Words>
  <Application>Microsoft Office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2</cp:revision>
  <dcterms:created xsi:type="dcterms:W3CDTF">2012-01-19T16:10:11Z</dcterms:created>
  <dcterms:modified xsi:type="dcterms:W3CDTF">2012-01-19T16:18:45Z</dcterms:modified>
</cp:coreProperties>
</file>