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3837-5A42-4DE4-93A7-7FEAD3931E2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91A6-9D6B-472F-A448-C90582697B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3837-5A42-4DE4-93A7-7FEAD3931E2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91A6-9D6B-472F-A448-C90582697B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3837-5A42-4DE4-93A7-7FEAD3931E2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91A6-9D6B-472F-A448-C90582697B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3837-5A42-4DE4-93A7-7FEAD3931E2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91A6-9D6B-472F-A448-C90582697B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3837-5A42-4DE4-93A7-7FEAD3931E2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91A6-9D6B-472F-A448-C90582697B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3837-5A42-4DE4-93A7-7FEAD3931E2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91A6-9D6B-472F-A448-C90582697B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3837-5A42-4DE4-93A7-7FEAD3931E2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91A6-9D6B-472F-A448-C90582697B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3837-5A42-4DE4-93A7-7FEAD3931E2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91A6-9D6B-472F-A448-C90582697B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3837-5A42-4DE4-93A7-7FEAD3931E2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91A6-9D6B-472F-A448-C90582697B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3837-5A42-4DE4-93A7-7FEAD3931E2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91A6-9D6B-472F-A448-C90582697B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3837-5A42-4DE4-93A7-7FEAD3931E2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91A6-9D6B-472F-A448-C90582697B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3837-5A42-4DE4-93A7-7FEAD3931E2F}" type="datetimeFigureOut">
              <a:rPr lang="en-US" smtClean="0"/>
              <a:t>19-Jan-12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91A6-9D6B-472F-A448-C90582697B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74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3259693"/>
            <a:ext cx="726577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SỰ THÔNG CÔNG</a:t>
            </a:r>
          </a:p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CƠ ĐỐC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33400"/>
            <a:ext cx="8839200" cy="575542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Lòng yêu thương phải cho thành thật. Hãy gớm sự dữ mà mến sự lành. </a:t>
            </a:r>
            <a:endParaRPr lang="en-US" sz="4800" baseline="30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b="1" baseline="30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Hãy lấy lòng yêu thương mềm mại mà yêu nhau như anh em; hãy lấy lẽ kính nhường nhau.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32106"/>
            <a:ext cx="8839200" cy="42780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Hãy cung cấp sự cần dùng cho các thánh đồ; hãy ân cần tiếp khách. </a:t>
            </a:r>
            <a:endParaRPr lang="en-US" sz="4800" baseline="30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baseline="30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Hãy vui với kẻ vui, khóc với kẻ khóc. 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-457200"/>
            <a:ext cx="8839200" cy="87100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endParaRPr lang="en-US" sz="4800" baseline="30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Trong vòng anh em phải ở cho hiệp ý nhau; đừng ước ao sự cao sang, nhưng phải ưa thích sự khiêm nhượng. Chớ cho mình là khôn ngoan.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Chớ lấy ác trả ác cho ai; phải chăm tìm điều thiện trước mặt mọi người.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23012"/>
            <a:ext cx="8839200" cy="58015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Nếu có thể được, thì hãy hết sức mình mà hòa thuận với mọi người.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Hãy mang lấy gánh nặng cho nhau, như vậy anh em sẽ làm trọn luật pháp của Đấng Christ.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839200" cy="82176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Vậy, đương lúc có dịp tiện, hãy làm điều thiện cho mọi người, nhứt là cho anh em chúng ta trong đức tin.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kẻ rất yêu dấu, nếu Đức Chúa Trời đã yêu chúng ta dường ấy, thì chúng ta cũng phải yêu nhau.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218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2</cp:revision>
  <dcterms:created xsi:type="dcterms:W3CDTF">2012-01-19T16:18:49Z</dcterms:created>
  <dcterms:modified xsi:type="dcterms:W3CDTF">2012-01-19T16:29:43Z</dcterms:modified>
</cp:coreProperties>
</file>