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F25377-4FA2-4833-A55F-ED9AE188AD8E}" type="datetimeFigureOut">
              <a:rPr lang="en-US" smtClean="0"/>
              <a:pPr/>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2C5AD-0695-4E52-A6C6-B6626EFD190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25377-4FA2-4833-A55F-ED9AE188AD8E}" type="datetimeFigureOut">
              <a:rPr lang="en-US" smtClean="0"/>
              <a:pPr/>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2C5AD-0695-4E52-A6C6-B6626EFD19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25377-4FA2-4833-A55F-ED9AE188AD8E}" type="datetimeFigureOut">
              <a:rPr lang="en-US" smtClean="0"/>
              <a:pPr/>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2C5AD-0695-4E52-A6C6-B6626EFD19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25377-4FA2-4833-A55F-ED9AE188AD8E}" type="datetimeFigureOut">
              <a:rPr lang="en-US" smtClean="0"/>
              <a:pPr/>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2C5AD-0695-4E52-A6C6-B6626EFD190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F25377-4FA2-4833-A55F-ED9AE188AD8E}" type="datetimeFigureOut">
              <a:rPr lang="en-US" smtClean="0"/>
              <a:pPr/>
              <a:t>21-Jan-12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2C5AD-0695-4E52-A6C6-B6626EFD19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F25377-4FA2-4833-A55F-ED9AE188AD8E}" type="datetimeFigureOut">
              <a:rPr lang="en-US" smtClean="0"/>
              <a:pPr/>
              <a:t>21-Jan-12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2C5AD-0695-4E52-A6C6-B6626EFD19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F25377-4FA2-4833-A55F-ED9AE188AD8E}" type="datetimeFigureOut">
              <a:rPr lang="en-US" smtClean="0"/>
              <a:pPr/>
              <a:t>21-Jan-12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C2C5AD-0695-4E52-A6C6-B6626EFD19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F25377-4FA2-4833-A55F-ED9AE188AD8E}" type="datetimeFigureOut">
              <a:rPr lang="en-US" smtClean="0"/>
              <a:pPr/>
              <a:t>21-Jan-12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C2C5AD-0695-4E52-A6C6-B6626EFD19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25377-4FA2-4833-A55F-ED9AE188AD8E}" type="datetimeFigureOut">
              <a:rPr lang="en-US" smtClean="0"/>
              <a:pPr/>
              <a:t>21-Jan-12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C2C5AD-0695-4E52-A6C6-B6626EFD19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F25377-4FA2-4833-A55F-ED9AE188AD8E}" type="datetimeFigureOut">
              <a:rPr lang="en-US" smtClean="0"/>
              <a:pPr/>
              <a:t>21-Jan-12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2C5AD-0695-4E52-A6C6-B6626EFD19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F25377-4FA2-4833-A55F-ED9AE188AD8E}" type="datetimeFigureOut">
              <a:rPr lang="en-US" smtClean="0"/>
              <a:pPr/>
              <a:t>21-Jan-12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2C5AD-0695-4E52-A6C6-B6626EFD19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F25377-4FA2-4833-A55F-ED9AE188AD8E}" type="datetimeFigureOut">
              <a:rPr lang="en-US" smtClean="0"/>
              <a:pPr/>
              <a:t>21-Jan-12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2C5AD-0695-4E52-A6C6-B6626EFD19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76</a:t>
            </a:r>
            <a:endParaRPr lang="en-US" sz="4800" b="0" dirty="0">
              <a:latin typeface="Segoe UI" pitchFamily="34" charset="0"/>
              <a:cs typeface="Segoe UI" pitchFamily="34" charset="0"/>
            </a:endParaRPr>
          </a:p>
        </p:txBody>
      </p:sp>
      <p:sp>
        <p:nvSpPr>
          <p:cNvPr id="3" name="Rectangle 2"/>
          <p:cNvSpPr/>
          <p:nvPr/>
        </p:nvSpPr>
        <p:spPr>
          <a:xfrm>
            <a:off x="685800" y="3540204"/>
            <a:ext cx="7887096" cy="1107996"/>
          </a:xfrm>
          <a:prstGeom prst="rect">
            <a:avLst/>
          </a:prstGeom>
        </p:spPr>
        <p:txBody>
          <a:bodyPr wrap="none">
            <a:spAutoFit/>
          </a:bodyPr>
          <a:lstStyle/>
          <a:p>
            <a:pPr algn="ctr"/>
            <a:r>
              <a:rPr lang="en-US" sz="6600" b="1" dirty="0" smtClean="0">
                <a:latin typeface="Segoe UI" pitchFamily="34" charset="0"/>
                <a:cs typeface="Segoe UI" pitchFamily="34" charset="0"/>
              </a:rPr>
              <a:t>NẾP SỐNG CƠ ĐỐC</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2271"/>
            <a:ext cx="8839200" cy="6709529"/>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Rút lại, hết thảy anh em phải đồng lòng đầy thương xót và tình yêu anh em, có lòng nhân từ và đức khiêm nhường.</a:t>
            </a:r>
            <a:endParaRPr lang="en-US" sz="4500" dirty="0" smtClean="0">
              <a:latin typeface="Segoe UI" pitchFamily="34" charset="0"/>
              <a:ea typeface="Segoe UI" pitchFamily="34" charset="0"/>
              <a:cs typeface="Segoe UI" pitchFamily="34" charset="0"/>
            </a:endParaRPr>
          </a:p>
          <a:p>
            <a:pPr algn="just"/>
            <a:endParaRPr lang="en-US" sz="2500" dirty="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Đừng lấy ác trả ác, cũng đừng lấy rủa sả trả rủa sả; trái lại, phải chúc phước, ấy vì điều đó mà anh em được gọi để hưởng phước lành.</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839200" cy="7432804"/>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Vả,</a:t>
            </a:r>
            <a:r>
              <a:rPr lang="en-US" sz="4800" dirty="0" smtClean="0">
                <a:latin typeface="Segoe UI" pitchFamily="34" charset="0"/>
                <a:ea typeface="Segoe UI" pitchFamily="34" charset="0"/>
                <a:cs typeface="Segoe UI" pitchFamily="34" charset="0"/>
              </a:rPr>
              <a:t> a</a:t>
            </a:r>
            <a:r>
              <a:rPr lang="vi-VN" sz="4800" dirty="0" smtClean="0">
                <a:latin typeface="Segoe UI" pitchFamily="34" charset="0"/>
                <a:ea typeface="Segoe UI" pitchFamily="34" charset="0"/>
                <a:cs typeface="Segoe UI" pitchFamily="34" charset="0"/>
              </a:rPr>
              <a:t>i muốn yêu sự sống</a:t>
            </a:r>
            <a:r>
              <a:rPr lang="en-US" sz="4800" dirty="0" smtClean="0">
                <a:latin typeface="Segoe UI" pitchFamily="34" charset="0"/>
                <a:ea typeface="Segoe UI" pitchFamily="34" charset="0"/>
                <a:cs typeface="Segoe UI" pitchFamily="34" charset="0"/>
              </a:rPr>
              <a:t> v</a:t>
            </a:r>
            <a:r>
              <a:rPr lang="vi-VN" sz="4800" dirty="0" smtClean="0">
                <a:latin typeface="Segoe UI" pitchFamily="34" charset="0"/>
                <a:ea typeface="Segoe UI" pitchFamily="34" charset="0"/>
                <a:cs typeface="Segoe UI" pitchFamily="34" charset="0"/>
              </a:rPr>
              <a:t>à thấy ngày tốt lành,</a:t>
            </a:r>
            <a:r>
              <a:rPr lang="en-US" sz="4800" dirty="0" smtClean="0">
                <a:latin typeface="Segoe UI" pitchFamily="34" charset="0"/>
                <a:ea typeface="Segoe UI" pitchFamily="34" charset="0"/>
                <a:cs typeface="Segoe UI" pitchFamily="34" charset="0"/>
              </a:rPr>
              <a:t> t</a:t>
            </a:r>
            <a:r>
              <a:rPr lang="vi-VN" sz="4800" dirty="0" smtClean="0">
                <a:latin typeface="Segoe UI" pitchFamily="34" charset="0"/>
                <a:ea typeface="Segoe UI" pitchFamily="34" charset="0"/>
                <a:cs typeface="Segoe UI" pitchFamily="34" charset="0"/>
              </a:rPr>
              <a:t>hì phải giữ gìn miệng lưỡi,</a:t>
            </a:r>
            <a:r>
              <a:rPr lang="en-US" sz="4800" dirty="0">
                <a:latin typeface="Segoe UI" pitchFamily="34" charset="0"/>
                <a:ea typeface="Segoe UI" pitchFamily="34" charset="0"/>
                <a:cs typeface="Segoe UI" pitchFamily="34" charset="0"/>
              </a:rPr>
              <a:t> đ</a:t>
            </a:r>
            <a:r>
              <a:rPr lang="vi-VN" sz="4800" dirty="0" smtClean="0">
                <a:latin typeface="Segoe UI" pitchFamily="34" charset="0"/>
                <a:ea typeface="Segoe UI" pitchFamily="34" charset="0"/>
                <a:cs typeface="Segoe UI" pitchFamily="34" charset="0"/>
              </a:rPr>
              <a:t>ừng nói điều ác và lời gian giảo;</a:t>
            </a:r>
            <a:endParaRPr lang="en-US" sz="4800" dirty="0" smtClean="0">
              <a:latin typeface="Segoe UI" pitchFamily="34" charset="0"/>
              <a:ea typeface="Segoe UI" pitchFamily="34" charset="0"/>
              <a:cs typeface="Segoe UI" pitchFamily="34" charset="0"/>
            </a:endParaRPr>
          </a:p>
          <a:p>
            <a:pPr algn="just"/>
            <a:endParaRPr lang="en-US" sz="3500" b="1"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Phải lánh điều dữ, làm điều lành,</a:t>
            </a:r>
            <a:r>
              <a:rPr lang="en-US" sz="4800" b="1" dirty="0">
                <a:latin typeface="Segoe UI" pitchFamily="34" charset="0"/>
                <a:ea typeface="Segoe UI" pitchFamily="34" charset="0"/>
                <a:cs typeface="Segoe UI" pitchFamily="34" charset="0"/>
              </a:rPr>
              <a:t> </a:t>
            </a:r>
            <a:r>
              <a:rPr lang="en-US" sz="4800" b="1" dirty="0" smtClean="0">
                <a:latin typeface="Segoe UI" pitchFamily="34" charset="0"/>
                <a:ea typeface="Segoe UI" pitchFamily="34" charset="0"/>
                <a:cs typeface="Segoe UI" pitchFamily="34" charset="0"/>
              </a:rPr>
              <a:t>t</a:t>
            </a:r>
            <a:r>
              <a:rPr lang="vi-VN" sz="4800" b="1" dirty="0" smtClean="0">
                <a:latin typeface="Segoe UI" pitchFamily="34" charset="0"/>
                <a:ea typeface="Segoe UI" pitchFamily="34" charset="0"/>
                <a:cs typeface="Segoe UI" pitchFamily="34" charset="0"/>
              </a:rPr>
              <a:t>ìm sự hòa bình mà đuổi theo,</a:t>
            </a:r>
            <a:endParaRPr lang="en-US" sz="4800" b="1" dirty="0" smtClean="0">
              <a:latin typeface="Segoe UI" pitchFamily="34" charset="0"/>
              <a:ea typeface="Segoe UI" pitchFamily="34" charset="0"/>
              <a:cs typeface="Segoe UI" pitchFamily="34" charset="0"/>
            </a:endParaRPr>
          </a:p>
          <a:p>
            <a:pPr algn="just"/>
            <a:r>
              <a:rPr lang="vi-VN" sz="4800" dirty="0" smtClean="0">
                <a:latin typeface="Segoe UI" pitchFamily="34" charset="0"/>
                <a:ea typeface="Segoe UI" pitchFamily="34" charset="0"/>
                <a:cs typeface="Segoe UI" pitchFamily="34" charset="0"/>
              </a:rPr>
              <a:t/>
            </a:r>
            <a:br>
              <a:rPr lang="vi-VN" sz="4800" dirty="0" smtClean="0">
                <a:latin typeface="Segoe UI" pitchFamily="34" charset="0"/>
                <a:ea typeface="Segoe UI" pitchFamily="34" charset="0"/>
                <a:cs typeface="Segoe UI" pitchFamily="34" charset="0"/>
              </a:rPr>
            </a:br>
            <a:endParaRPr lang="vi-VN" sz="4500" b="1" dirty="0">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2271"/>
            <a:ext cx="8839200" cy="6740307"/>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Vì mắt của Chúa đoái trông</a:t>
            </a:r>
            <a:r>
              <a:rPr lang="en-US" sz="4800" dirty="0">
                <a:latin typeface="Segoe UI" pitchFamily="34" charset="0"/>
                <a:ea typeface="Segoe UI" pitchFamily="34" charset="0"/>
                <a:cs typeface="Segoe UI" pitchFamily="34" charset="0"/>
              </a:rPr>
              <a:t> </a:t>
            </a:r>
            <a:r>
              <a:rPr lang="vi-VN" sz="4800" dirty="0" smtClean="0">
                <a:latin typeface="Segoe UI" pitchFamily="34" charset="0"/>
                <a:ea typeface="Segoe UI" pitchFamily="34" charset="0"/>
                <a:cs typeface="Segoe UI" pitchFamily="34" charset="0"/>
              </a:rPr>
              <a:t>người công bình,</a:t>
            </a:r>
            <a:r>
              <a:rPr lang="en-US" sz="4800" dirty="0">
                <a:latin typeface="Segoe UI" pitchFamily="34" charset="0"/>
                <a:ea typeface="Segoe UI" pitchFamily="34" charset="0"/>
                <a:cs typeface="Segoe UI" pitchFamily="34" charset="0"/>
              </a:rPr>
              <a:t> </a:t>
            </a:r>
            <a:r>
              <a:rPr lang="en-US" sz="4800" dirty="0" smtClean="0">
                <a:latin typeface="Segoe UI" pitchFamily="34" charset="0"/>
                <a:ea typeface="Segoe UI" pitchFamily="34" charset="0"/>
                <a:cs typeface="Segoe UI" pitchFamily="34" charset="0"/>
              </a:rPr>
              <a:t>t</a:t>
            </a:r>
            <a:r>
              <a:rPr lang="vi-VN" sz="4800" dirty="0" smtClean="0">
                <a:latin typeface="Segoe UI" pitchFamily="34" charset="0"/>
                <a:ea typeface="Segoe UI" pitchFamily="34" charset="0"/>
                <a:cs typeface="Segoe UI" pitchFamily="34" charset="0"/>
              </a:rPr>
              <a:t>ai Ngài lắng nghe lời cầu nguyện người,</a:t>
            </a:r>
            <a:r>
              <a:rPr lang="en-US" sz="4800" dirty="0">
                <a:latin typeface="Segoe UI" pitchFamily="34" charset="0"/>
                <a:ea typeface="Segoe UI" pitchFamily="34" charset="0"/>
                <a:cs typeface="Segoe UI" pitchFamily="34" charset="0"/>
              </a:rPr>
              <a:t> </a:t>
            </a:r>
            <a:r>
              <a:rPr lang="en-US" sz="4800" dirty="0" smtClean="0">
                <a:latin typeface="Segoe UI" pitchFamily="34" charset="0"/>
                <a:ea typeface="Segoe UI" pitchFamily="34" charset="0"/>
                <a:cs typeface="Segoe UI" pitchFamily="34" charset="0"/>
              </a:rPr>
              <a:t>n</a:t>
            </a:r>
            <a:r>
              <a:rPr lang="vi-VN" sz="4800" dirty="0" smtClean="0">
                <a:latin typeface="Segoe UI" pitchFamily="34" charset="0"/>
                <a:ea typeface="Segoe UI" pitchFamily="34" charset="0"/>
                <a:cs typeface="Segoe UI" pitchFamily="34" charset="0"/>
              </a:rPr>
              <a:t>hưng mặt Chúa sấp lại nghịch với kẻ làm ác.</a:t>
            </a:r>
            <a:endParaRPr lang="en-US" sz="4800" dirty="0">
              <a:latin typeface="Segoe UI" pitchFamily="34" charset="0"/>
              <a:ea typeface="Segoe UI" pitchFamily="34" charset="0"/>
              <a:cs typeface="Segoe UI" pitchFamily="34" charset="0"/>
            </a:endParaRPr>
          </a:p>
          <a:p>
            <a:pPr algn="just"/>
            <a:endParaRPr lang="en-US" sz="3500" b="1"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Ví bằng anh em sốt sắng làm lành, thì có ai làm dữ lại cho anh em? </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839200" cy="7017306"/>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Nếu anh em phải vì sự công bình mà chịu khổ, ấy thật là có phước. Chớ sợ điều họ sợ và đừng rối trí;</a:t>
            </a:r>
            <a:endParaRPr lang="en-US" sz="4500" dirty="0" smtClean="0">
              <a:latin typeface="Segoe UI" pitchFamily="34" charset="0"/>
              <a:ea typeface="Segoe UI" pitchFamily="34" charset="0"/>
              <a:cs typeface="Segoe UI" pitchFamily="34" charset="0"/>
            </a:endParaRPr>
          </a:p>
          <a:p>
            <a:pPr algn="just"/>
            <a:endParaRPr lang="en-US" sz="3000" b="1" dirty="0">
              <a:latin typeface="Segoe UI" pitchFamily="34" charset="0"/>
              <a:ea typeface="Segoe UI" pitchFamily="34" charset="0"/>
              <a:cs typeface="Segoe UI" pitchFamily="34" charset="0"/>
            </a:endParaRPr>
          </a:p>
          <a:p>
            <a:pPr algn="just"/>
            <a:r>
              <a:rPr lang="en-US" sz="4500" b="1" dirty="0" smtClean="0">
                <a:latin typeface="Segoe UI" pitchFamily="34" charset="0"/>
                <a:ea typeface="Segoe UI" pitchFamily="34" charset="0"/>
                <a:cs typeface="Segoe UI" pitchFamily="34" charset="0"/>
              </a:rPr>
              <a:t>N</a:t>
            </a:r>
            <a:r>
              <a:rPr lang="vi-VN" sz="4500" b="1" dirty="0" smtClean="0">
                <a:latin typeface="Segoe UI" pitchFamily="34" charset="0"/>
                <a:ea typeface="Segoe UI" pitchFamily="34" charset="0"/>
                <a:cs typeface="Segoe UI" pitchFamily="34" charset="0"/>
              </a:rPr>
              <a:t>hưng hãy tôn Đấng Christ, là Chúa, làm thánh trong lòng mình. Hãy thường thường sẵn sàng để trả lời mọi kẻ hỏi lẽ về sự trông cậy trong anh em, song phải hiền hòa và kính sợ,</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8402300"/>
          </a:xfrm>
          <a:prstGeom prst="rect">
            <a:avLst/>
          </a:prstGeom>
        </p:spPr>
        <p:txBody>
          <a:bodyPr wrap="square" anchor="ctr">
            <a:spAutoFit/>
          </a:bodyPr>
          <a:lstStyle/>
          <a:p>
            <a:pPr algn="just"/>
            <a:r>
              <a:rPr lang="en-US" sz="4500" dirty="0">
                <a:latin typeface="Segoe UI" pitchFamily="34" charset="0"/>
                <a:ea typeface="Segoe UI" pitchFamily="34" charset="0"/>
                <a:cs typeface="Segoe UI" pitchFamily="34" charset="0"/>
              </a:rPr>
              <a:t>P</a:t>
            </a:r>
            <a:r>
              <a:rPr lang="vi-VN" sz="4500" dirty="0" smtClean="0">
                <a:latin typeface="Segoe UI" pitchFamily="34" charset="0"/>
                <a:ea typeface="Segoe UI" pitchFamily="34" charset="0"/>
                <a:cs typeface="Segoe UI" pitchFamily="34" charset="0"/>
              </a:rPr>
              <a:t>hải có lương tâm tốt, hầu cho những kẻ gièm chê cách ăn ở lành của anh em trong Đấng Christ biết mình xấu hổ trong sự mà anh em đã bị nói hành;</a:t>
            </a:r>
            <a:endParaRPr lang="en-US" sz="4500" dirty="0" smtClean="0">
              <a:latin typeface="Segoe UI" pitchFamily="34" charset="0"/>
              <a:ea typeface="Segoe UI" pitchFamily="34" charset="0"/>
              <a:cs typeface="Segoe UI" pitchFamily="34" charset="0"/>
            </a:endParaRPr>
          </a:p>
          <a:p>
            <a:pPr algn="just"/>
            <a:endParaRPr lang="en-US" sz="2500" dirty="0" smtClean="0">
              <a:latin typeface="Segoe UI" pitchFamily="34" charset="0"/>
              <a:ea typeface="Segoe UI" pitchFamily="34" charset="0"/>
              <a:cs typeface="Segoe UI" pitchFamily="34" charset="0"/>
            </a:endParaRPr>
          </a:p>
          <a:p>
            <a:pPr algn="just"/>
            <a:r>
              <a:rPr lang="en-US" sz="4500" b="1" dirty="0" smtClean="0">
                <a:latin typeface="Segoe UI" pitchFamily="34" charset="0"/>
                <a:ea typeface="Segoe UI" pitchFamily="34" charset="0"/>
                <a:cs typeface="Segoe UI" pitchFamily="34" charset="0"/>
              </a:rPr>
              <a:t>V</a:t>
            </a:r>
            <a:r>
              <a:rPr lang="vi-VN" sz="4500" b="1" dirty="0" smtClean="0">
                <a:latin typeface="Segoe UI" pitchFamily="34" charset="0"/>
                <a:ea typeface="Segoe UI" pitchFamily="34" charset="0"/>
                <a:cs typeface="Segoe UI" pitchFamily="34" charset="0"/>
              </a:rPr>
              <a:t>ì nếu ý muốn Đức Chúa Trời dường ấy, thì thà làm điều thiện mà chịu khổ, còn hơn làm điều ác mà chịu khổ vậy.</a:t>
            </a:r>
            <a:endParaRPr lang="en-US" sz="4500" b="1" dirty="0" smtClean="0">
              <a:latin typeface="Segoe UI" pitchFamily="34" charset="0"/>
              <a:ea typeface="Segoe UI" pitchFamily="34" charset="0"/>
              <a:cs typeface="Segoe UI" pitchFamily="34" charset="0"/>
            </a:endParaRPr>
          </a:p>
          <a:p>
            <a:pPr algn="just"/>
            <a:r>
              <a:rPr lang="vi-VN" sz="4500" dirty="0" smtClean="0">
                <a:latin typeface="Segoe UI" pitchFamily="34" charset="0"/>
                <a:ea typeface="Segoe UI" pitchFamily="34" charset="0"/>
                <a:cs typeface="Segoe UI" pitchFamily="34" charset="0"/>
              </a:rPr>
              <a:t/>
            </a:r>
            <a:br>
              <a:rPr lang="vi-VN" sz="4500" dirty="0" smtClean="0">
                <a:latin typeface="Segoe UI" pitchFamily="34" charset="0"/>
                <a:ea typeface="Segoe UI" pitchFamily="34" charset="0"/>
                <a:cs typeface="Segoe UI" pitchFamily="34" charset="0"/>
              </a:rPr>
            </a:br>
            <a:endParaRPr lang="vi-VN" sz="4500" b="1" dirty="0">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17177725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600200"/>
            <a:ext cx="8839200" cy="3785652"/>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Vả, Đấng Christ cũng vì tội lỗi chịu chết một lần, là Đấng công bình thay cho kẻ không công bình, để dẫn chúng ta đến cùng Đức Chúa Trời; </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 xmlns:p14="http://schemas.microsoft.com/office/powerpoint/2010/main"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349</Words>
  <Application>Microsoft Office PowerPoint</Application>
  <PresentationFormat>On-screen Show (4:3)</PresentationFormat>
  <Paragraphs>21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3</cp:revision>
  <dcterms:created xsi:type="dcterms:W3CDTF">2012-01-19T16:45:23Z</dcterms:created>
  <dcterms:modified xsi:type="dcterms:W3CDTF">2012-01-20T19:31:25Z</dcterms:modified>
</cp:coreProperties>
</file>