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E979E-9D37-46D8-A57C-70B2B5C6F5E6}"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E979E-9D37-46D8-A57C-70B2B5C6F5E6}"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E979E-9D37-46D8-A57C-70B2B5C6F5E6}"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E979E-9D37-46D8-A57C-70B2B5C6F5E6}"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E979E-9D37-46D8-A57C-70B2B5C6F5E6}"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E979E-9D37-46D8-A57C-70B2B5C6F5E6}"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E979E-9D37-46D8-A57C-70B2B5C6F5E6}"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E979E-9D37-46D8-A57C-70B2B5C6F5E6}"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E979E-9D37-46D8-A57C-70B2B5C6F5E6}"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E979E-9D37-46D8-A57C-70B2B5C6F5E6}"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E979E-9D37-46D8-A57C-70B2B5C6F5E6}"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21BFE-50F4-4069-B3C0-A3F4179E99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E979E-9D37-46D8-A57C-70B2B5C6F5E6}"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21BFE-50F4-4069-B3C0-A3F4179E99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77</a:t>
            </a:r>
            <a:endParaRPr lang="en-US" sz="4800" b="0" dirty="0">
              <a:latin typeface="Segoe UI" pitchFamily="34" charset="0"/>
              <a:cs typeface="Segoe UI" pitchFamily="34" charset="0"/>
            </a:endParaRPr>
          </a:p>
        </p:txBody>
      </p:sp>
      <p:sp>
        <p:nvSpPr>
          <p:cNvPr id="3" name="Rectangle 2"/>
          <p:cNvSpPr/>
          <p:nvPr/>
        </p:nvSpPr>
        <p:spPr>
          <a:xfrm>
            <a:off x="1447800" y="3464004"/>
            <a:ext cx="6284093" cy="1107996"/>
          </a:xfrm>
          <a:prstGeom prst="rect">
            <a:avLst/>
          </a:prstGeom>
        </p:spPr>
        <p:txBody>
          <a:bodyPr wrap="none">
            <a:spAutoFit/>
          </a:bodyPr>
          <a:lstStyle/>
          <a:p>
            <a:pPr algn="ctr"/>
            <a:r>
              <a:rPr lang="en-US" sz="6600" b="1" dirty="0" smtClean="0">
                <a:latin typeface="Segoe UI" pitchFamily="34" charset="0"/>
                <a:cs typeface="Segoe UI" pitchFamily="34" charset="0"/>
              </a:rPr>
              <a:t>ĐỨC TIN SỐNG</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75542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Hỡi anh em, nếu ai nói mình có đức tin, song không có việc làm, thì ích chi chăng? Đức tin đó cứu người ấy được chăng?</a:t>
            </a:r>
            <a:endParaRPr lang="en-US" sz="4800" dirty="0" smtClean="0">
              <a:latin typeface="Segoe UI" pitchFamily="34" charset="0"/>
              <a:ea typeface="Segoe UI" pitchFamily="34" charset="0"/>
              <a:cs typeface="Segoe UI" pitchFamily="34" charset="0"/>
            </a:endParaRPr>
          </a:p>
          <a:p>
            <a:pPr algn="just"/>
            <a:endParaRPr lang="en-US" sz="4800" baseline="30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Ví thử có anh em hoặc chị em nào không quần áo mặc, thiếu của ăn uống hằng ngày,</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7879080"/>
          </a:xfrm>
          <a:prstGeom prst="rect">
            <a:avLst/>
          </a:prstGeom>
        </p:spPr>
        <p:txBody>
          <a:bodyPr wrap="square" anchor="ctr">
            <a:spAutoFit/>
          </a:bodyPr>
          <a:lstStyle/>
          <a:p>
            <a:pPr algn="just"/>
            <a:r>
              <a:rPr lang="en-US" sz="4600" dirty="0">
                <a:latin typeface="Segoe UI" pitchFamily="34" charset="0"/>
                <a:ea typeface="Segoe UI" pitchFamily="34" charset="0"/>
                <a:cs typeface="Segoe UI" pitchFamily="34" charset="0"/>
              </a:rPr>
              <a:t>M</a:t>
            </a:r>
            <a:r>
              <a:rPr lang="vi-VN" sz="4600" dirty="0" smtClean="0">
                <a:latin typeface="Segoe UI" pitchFamily="34" charset="0"/>
                <a:ea typeface="Segoe UI" pitchFamily="34" charset="0"/>
                <a:cs typeface="Segoe UI" pitchFamily="34" charset="0"/>
              </a:rPr>
              <a:t>à một kẻ trong anh em nói với họ rằng: Hãy đi cho bình an, hãy sưởi cho ấm và ăn cho no, nhưng không cho họ đồ cần dùng về phần xác, thì có ích gì chăng?</a:t>
            </a:r>
            <a:endParaRPr lang="en-US" sz="46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600" b="1" dirty="0" smtClean="0">
                <a:latin typeface="Segoe UI" pitchFamily="34" charset="0"/>
                <a:ea typeface="Segoe UI" pitchFamily="34" charset="0"/>
                <a:cs typeface="Segoe UI" pitchFamily="34" charset="0"/>
              </a:rPr>
              <a:t>Về đức tin, cũng một lẽ ấy; nếu đức tin không sanh ra việc làm, thì tự mình nó chết.</a:t>
            </a:r>
            <a:endParaRPr lang="en-US" sz="4600" b="1" dirty="0" smtClean="0">
              <a:latin typeface="Segoe UI" pitchFamily="34" charset="0"/>
              <a:ea typeface="Segoe UI" pitchFamily="34" charset="0"/>
              <a:cs typeface="Segoe UI" pitchFamily="34" charset="0"/>
            </a:endParaRPr>
          </a:p>
          <a:p>
            <a:pPr algn="just"/>
            <a:r>
              <a:rPr lang="vi-VN" sz="4600" dirty="0" smtClean="0">
                <a:latin typeface="Segoe UI" pitchFamily="34" charset="0"/>
                <a:ea typeface="Segoe UI" pitchFamily="34" charset="0"/>
                <a:cs typeface="Segoe UI" pitchFamily="34" charset="0"/>
              </a:rPr>
              <a:t/>
            </a:r>
            <a:br>
              <a:rPr lang="vi-VN" sz="4600" dirty="0" smtClean="0">
                <a:latin typeface="Segoe UI" pitchFamily="34" charset="0"/>
                <a:ea typeface="Segoe UI" pitchFamily="34" charset="0"/>
                <a:cs typeface="Segoe UI" pitchFamily="34" charset="0"/>
              </a:rPr>
            </a:b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323"/>
            <a:ext cx="8839200" cy="6786473"/>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Hoặc có kẻ nói: Ngươi có đức tin, còn ta có việc làm. Hãy chỉ cho ta đức tin của ngươi không có việc làm, rồi ta sẽ chỉ cho ngươi đức tin bởi việc làm của ta.</a:t>
            </a:r>
            <a:endParaRPr lang="en-US" sz="45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Ngươi tin rằng chỉ có một Đức Chúa Trời mà thôi, ngươi tin phải; ma quỉ cũng tin như vậy và run sợ.</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7017306"/>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Nhưng, hỡi người vô tri kia, ngươi muốn biết chắc rằng đức tin không có việc làm là vô ích chăng</a:t>
            </a:r>
            <a:r>
              <a:rPr lang="en-US" sz="4500" dirty="0" smtClean="0">
                <a:latin typeface="Segoe UI" pitchFamily="34" charset="0"/>
                <a:ea typeface="Segoe UI" pitchFamily="34" charset="0"/>
                <a:cs typeface="Segoe UI" pitchFamily="34" charset="0"/>
              </a:rPr>
              <a:t>?</a:t>
            </a:r>
          </a:p>
          <a:p>
            <a:pPr algn="just"/>
            <a:endParaRPr lang="en-US" sz="3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Áp-ra-ham, tổ phụ chúng ta, khi dâng con mình là Y-sác trên bàn thờ, há chẳng từng cậy việc làm được xưng công bình hay sao?</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3430"/>
            <a:ext cx="8839200" cy="7478970"/>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Thế thì, ngươi thấy đức tin đồng công với việc làm, và nhờ việc làm mà đức tin được trọn vẹn. </a:t>
            </a:r>
            <a:endParaRPr lang="en-US" sz="4500" baseline="30000" dirty="0">
              <a:latin typeface="Segoe UI" pitchFamily="34" charset="0"/>
              <a:ea typeface="Segoe UI" pitchFamily="34" charset="0"/>
              <a:cs typeface="Segoe UI" pitchFamily="34" charset="0"/>
            </a:endParaRPr>
          </a:p>
          <a:p>
            <a:pPr algn="just"/>
            <a:endParaRPr lang="en-US" sz="4500" baseline="30000"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Vậy được ứng nghiệm lời Kinh thánh rằng: Áp-ra-ham tin Đức Chúa Trời, và điều đó kể là công bình cho người;</a:t>
            </a:r>
            <a:r>
              <a:rPr lang="en-US" sz="4500" b="1" dirty="0" smtClean="0">
                <a:latin typeface="Segoe UI" pitchFamily="34" charset="0"/>
                <a:ea typeface="Segoe UI" pitchFamily="34" charset="0"/>
                <a:cs typeface="Segoe UI" pitchFamily="34" charset="0"/>
              </a:rPr>
              <a:t> </a:t>
            </a:r>
            <a:r>
              <a:rPr lang="vi-VN" sz="4500" b="1" dirty="0" smtClean="0">
                <a:latin typeface="Segoe UI" pitchFamily="34" charset="0"/>
                <a:ea typeface="Segoe UI" pitchFamily="34" charset="0"/>
                <a:cs typeface="Segoe UI" pitchFamily="34" charset="0"/>
              </a:rPr>
              <a:t>và người được gọi là bạn Đức Chúa Trời.</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Nhân đó anh em biết người ta cậy việc làm được xưng công bình, chớ chẳng những là cậy đức tin mà thôi.</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Đồng một thể ấy, kỵ nữ Ra-háp tiếp rước các sứ giả và khiến họ noi đường khác mà đi, người há chẳng phải cậy việc làm mà được xưng công bình sao?</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09800"/>
            <a:ext cx="8839200" cy="230832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xác chẳng có hồn thì chết, đức tin không có việc làm cũng chết như vậy.</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393</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2012-01-19T17:04:23Z</dcterms:created>
  <dcterms:modified xsi:type="dcterms:W3CDTF">2012-01-19T17:15:04Z</dcterms:modified>
</cp:coreProperties>
</file>