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9A47EB-4139-4063-9EE7-1776D8B2283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A47EB-4139-4063-9EE7-1776D8B2283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A47EB-4139-4063-9EE7-1776D8B2283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9A47EB-4139-4063-9EE7-1776D8B2283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9A47EB-4139-4063-9EE7-1776D8B22834}"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9A47EB-4139-4063-9EE7-1776D8B2283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9A47EB-4139-4063-9EE7-1776D8B22834}"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9A47EB-4139-4063-9EE7-1776D8B22834}"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A47EB-4139-4063-9EE7-1776D8B22834}"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47EB-4139-4063-9EE7-1776D8B2283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9A47EB-4139-4063-9EE7-1776D8B22834}"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737028-DD56-49D1-B5CE-D2E2427A99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A47EB-4139-4063-9EE7-1776D8B22834}"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737028-DD56-49D1-B5CE-D2E2427A99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80</a:t>
            </a:r>
            <a:endParaRPr lang="en-US" sz="4800" b="0" dirty="0">
              <a:latin typeface="Segoe UI" pitchFamily="34" charset="0"/>
              <a:cs typeface="Segoe UI" pitchFamily="34" charset="0"/>
            </a:endParaRPr>
          </a:p>
        </p:txBody>
      </p:sp>
      <p:sp>
        <p:nvSpPr>
          <p:cNvPr id="3" name="Rectangle 2"/>
          <p:cNvSpPr/>
          <p:nvPr/>
        </p:nvSpPr>
        <p:spPr>
          <a:xfrm>
            <a:off x="1989589" y="3259693"/>
            <a:ext cx="5173211" cy="2123658"/>
          </a:xfrm>
          <a:prstGeom prst="rect">
            <a:avLst/>
          </a:prstGeom>
        </p:spPr>
        <p:txBody>
          <a:bodyPr wrap="none">
            <a:spAutoFit/>
          </a:bodyPr>
          <a:lstStyle/>
          <a:p>
            <a:pPr algn="ctr"/>
            <a:r>
              <a:rPr lang="en-US" sz="6600" b="1" dirty="0" smtClean="0">
                <a:latin typeface="Segoe UI" pitchFamily="34" charset="0"/>
                <a:cs typeface="Segoe UI" pitchFamily="34" charset="0"/>
              </a:rPr>
              <a:t>ĐẮC THẮNG</a:t>
            </a:r>
          </a:p>
          <a:p>
            <a:pPr algn="ctr"/>
            <a:r>
              <a:rPr lang="en-US" sz="6600" b="1" dirty="0" smtClean="0">
                <a:latin typeface="Segoe UI" pitchFamily="34" charset="0"/>
                <a:cs typeface="Segoe UI" pitchFamily="34" charset="0"/>
              </a:rPr>
              <a:t>SỰ CÁM DỖ</a:t>
            </a:r>
            <a:endParaRPr lang="vi-VN" sz="6600" b="1" dirty="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6863417"/>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Phước cho người bị cám dỗ</a:t>
            </a:r>
            <a:r>
              <a:rPr lang="en-US" sz="4000" dirty="0" smtClean="0">
                <a:latin typeface="Segoe UI" pitchFamily="34" charset="0"/>
                <a:ea typeface="Segoe UI" pitchFamily="34" charset="0"/>
                <a:cs typeface="Segoe UI" pitchFamily="34" charset="0"/>
              </a:rPr>
              <a:t> </a:t>
            </a:r>
            <a:r>
              <a:rPr lang="vi-VN" sz="4000" dirty="0" smtClean="0">
                <a:latin typeface="Segoe UI" pitchFamily="34" charset="0"/>
                <a:ea typeface="Segoe UI" pitchFamily="34" charset="0"/>
                <a:cs typeface="Segoe UI" pitchFamily="34" charset="0"/>
              </a:rPr>
              <a:t>vì lúc đã chịu nổi sự thử thách rồi, thì sẽ lãnh mão triều thiên của sự sống mà Đức Chúa Trời đã hứa cho kẻ kính mến Ngài.</a:t>
            </a:r>
            <a:endParaRPr lang="en-US" sz="40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vi-VN" sz="4000" b="1" dirty="0" smtClean="0">
                <a:latin typeface="Segoe UI" pitchFamily="34" charset="0"/>
                <a:ea typeface="Segoe UI" pitchFamily="34" charset="0"/>
                <a:cs typeface="Segoe UI" pitchFamily="34" charset="0"/>
              </a:rPr>
              <a:t>Chớ có ai đương bị cám dỗ mà nói rằng: Ấy là Đức Chúa Trời cám dỗ tôi; vì Đức Chúa Trời chẳng bị sự ác nào cám dỗ được, và chính Ngài cũng không cám dỗ ai.</a:t>
            </a: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61157"/>
            <a:ext cx="8839200" cy="6001643"/>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Nhưng mỗi người bị cám dỗ khi mắc tư dục xui giục mình.</a:t>
            </a:r>
            <a:r>
              <a:rPr lang="en-US" sz="4800" dirty="0" smtClean="0">
                <a:latin typeface="Segoe UI" pitchFamily="34" charset="0"/>
                <a:ea typeface="Segoe UI" pitchFamily="34" charset="0"/>
                <a:cs typeface="Segoe UI" pitchFamily="34" charset="0"/>
              </a:rPr>
              <a:t> </a:t>
            </a:r>
          </a:p>
          <a:p>
            <a:pPr algn="just"/>
            <a:endParaRPr lang="en-US" sz="48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Đoạn, lòng tư dục cưu mang, sanh ra tội ác; tội ác đã trọn, sanh ra sự chết.</a:t>
            </a:r>
            <a:endParaRPr lang="en-US" sz="4800" b="1" dirty="0" smtClean="0">
              <a:latin typeface="Segoe UI" pitchFamily="34" charset="0"/>
              <a:ea typeface="Segoe UI" pitchFamily="34" charset="0"/>
              <a:cs typeface="Segoe UI" pitchFamily="34" charset="0"/>
            </a:endParaRPr>
          </a:p>
          <a:p>
            <a:pPr algn="just"/>
            <a:r>
              <a:rPr lang="vi-VN" sz="4800" dirty="0" smtClean="0">
                <a:latin typeface="Segoe UI" pitchFamily="34" charset="0"/>
                <a:ea typeface="Segoe UI" pitchFamily="34" charset="0"/>
                <a:cs typeface="Segoe UI" pitchFamily="34" charset="0"/>
              </a:rPr>
              <a:t/>
            </a:r>
            <a:br>
              <a:rPr lang="vi-VN" sz="4800" dirty="0" smtClean="0">
                <a:latin typeface="Segoe UI" pitchFamily="34" charset="0"/>
                <a:ea typeface="Segoe UI" pitchFamily="34" charset="0"/>
                <a:cs typeface="Segoe UI" pitchFamily="34" charset="0"/>
              </a:rPr>
            </a:b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9230"/>
            <a:ext cx="8839200" cy="9325630"/>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Những sự cám dỗ đến cho anh em, chẳng có sự nào quá sức loài người. Đức Chúa Trời là thành tín, Ngài chẳng hề cho anh em bị cám dỗ quá sức mình đâu; nhưng trong sự cám dỗ, Ngài cũng mở đàng cho ra khỏi, để anh em có thể chịu được.</a:t>
            </a:r>
            <a:endParaRPr lang="en-US" sz="40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en-US" sz="4000" b="1" dirty="0" err="1" smtClean="0">
                <a:latin typeface="Segoe UI" pitchFamily="34" charset="0"/>
                <a:ea typeface="Segoe UI" pitchFamily="34" charset="0"/>
                <a:cs typeface="Segoe UI" pitchFamily="34" charset="0"/>
              </a:rPr>
              <a:t>Vả</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vì</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chính</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mình</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Ngài</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chịu</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khổ</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trong</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khi</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bị</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cám</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dỗ</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nên</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có</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thể</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cứu</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những</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kẻ</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bị</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cám</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dỗ</a:t>
            </a:r>
            <a:r>
              <a:rPr lang="en-US" sz="4000" b="1" dirty="0" smtClean="0">
                <a:latin typeface="Segoe UI" pitchFamily="34" charset="0"/>
                <a:ea typeface="Segoe UI" pitchFamily="34" charset="0"/>
                <a:cs typeface="Segoe UI" pitchFamily="34" charset="0"/>
              </a:rPr>
              <a:t> </a:t>
            </a:r>
            <a:r>
              <a:rPr lang="en-US" sz="4000" b="1" dirty="0" err="1" smtClean="0">
                <a:latin typeface="Segoe UI" pitchFamily="34" charset="0"/>
                <a:ea typeface="Segoe UI" pitchFamily="34" charset="0"/>
                <a:cs typeface="Segoe UI" pitchFamily="34" charset="0"/>
              </a:rPr>
              <a:t>vậy</a:t>
            </a:r>
            <a:r>
              <a:rPr lang="en-US" sz="4000" b="1" dirty="0" smtClean="0">
                <a:latin typeface="Segoe UI" pitchFamily="34" charset="0"/>
                <a:ea typeface="Segoe UI" pitchFamily="34" charset="0"/>
                <a:cs typeface="Segoe UI" pitchFamily="34" charset="0"/>
              </a:rPr>
              <a:t>.</a:t>
            </a:r>
          </a:p>
          <a:p>
            <a:pPr algn="just"/>
            <a:r>
              <a:rPr lang="en-US" sz="4000" dirty="0" smtClean="0">
                <a:latin typeface="Segoe UI" pitchFamily="34" charset="0"/>
                <a:ea typeface="Segoe UI" pitchFamily="34" charset="0"/>
                <a:cs typeface="Segoe UI" pitchFamily="34" charset="0"/>
              </a:rPr>
              <a:t/>
            </a:r>
            <a:br>
              <a:rPr lang="en-US" sz="4000" dirty="0" smtClean="0">
                <a:latin typeface="Segoe UI" pitchFamily="34" charset="0"/>
                <a:ea typeface="Segoe UI" pitchFamily="34" charset="0"/>
                <a:cs typeface="Segoe UI" pitchFamily="34" charset="0"/>
              </a:rPr>
            </a:br>
            <a:endParaRPr lang="en-US" sz="4000" dirty="0" smtClean="0">
              <a:latin typeface="Segoe UI" pitchFamily="34" charset="0"/>
              <a:ea typeface="Segoe UI" pitchFamily="34" charset="0"/>
              <a:cs typeface="Segoe UI" pitchFamily="34" charset="0"/>
            </a:endParaRPr>
          </a:p>
          <a:p>
            <a:pPr algn="just"/>
            <a:r>
              <a:rPr lang="vi-VN" sz="4000" dirty="0" smtClean="0">
                <a:latin typeface="Segoe UI" pitchFamily="34" charset="0"/>
                <a:ea typeface="Segoe UI" pitchFamily="34" charset="0"/>
                <a:cs typeface="Segoe UI" pitchFamily="34" charset="0"/>
              </a:rPr>
              <a:t/>
            </a:r>
            <a:br>
              <a:rPr lang="vi-VN" sz="4000" dirty="0" smtClean="0">
                <a:latin typeface="Segoe UI" pitchFamily="34" charset="0"/>
                <a:ea typeface="Segoe UI" pitchFamily="34" charset="0"/>
                <a:cs typeface="Segoe UI" pitchFamily="34" charset="0"/>
              </a:rPr>
            </a:b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43000"/>
            <a:ext cx="8839200" cy="5016758"/>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Ấy vậy, vì chúng ta có thầy tế lễ thượng phẩm lớn đã trải qua các từng trời, tức là Đức Chúa Jêsus, Con Đức Chúa Trời, thì hãy bền giữ đạo chúng ta đã nhận tin. </a:t>
            </a:r>
            <a:endParaRPr lang="en-US" sz="4800" baseline="30000" dirty="0">
              <a:latin typeface="Segoe UI" pitchFamily="34" charset="0"/>
              <a:ea typeface="Segoe UI" pitchFamily="34" charset="0"/>
              <a:cs typeface="Segoe UI" pitchFamily="34" charset="0"/>
            </a:endParaRPr>
          </a:p>
          <a:p>
            <a:pPr algn="just"/>
            <a:endParaRPr lang="en-US" sz="4800" baseline="300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8839200" cy="5262979"/>
          </a:xfrm>
          <a:prstGeom prst="rect">
            <a:avLst/>
          </a:prstGeom>
        </p:spPr>
        <p:txBody>
          <a:bodyPr wrap="square" anchor="ctr">
            <a:spAutoFit/>
          </a:bodyPr>
          <a:lstStyle/>
          <a:p>
            <a:pPr algn="just"/>
            <a:r>
              <a:rPr lang="vi-VN" sz="4800" b="1" dirty="0" smtClean="0">
                <a:latin typeface="Segoe UI" pitchFamily="34" charset="0"/>
                <a:ea typeface="Segoe UI" pitchFamily="34" charset="0"/>
                <a:cs typeface="Segoe UI" pitchFamily="34" charset="0"/>
              </a:rPr>
              <a:t>Vì chúng ta không có thầy tế lễ thượng phẩm chẳng có thể cảm thương sự yếu đuối chúng ta, bèn có một thầy tế lễ bị thử thách trong mọi việc cũng như chúng ta, song chẳng phạm tội.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0300"/>
            <a:ext cx="8839200" cy="8402300"/>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Vả lại, anh em phải làm mạnh dạn trong Chúa, nhờ sức toàn năng của Ngài.</a:t>
            </a:r>
            <a:endParaRPr lang="en-US" sz="4500" dirty="0" smtClean="0">
              <a:latin typeface="Segoe UI" pitchFamily="34" charset="0"/>
              <a:ea typeface="Segoe UI" pitchFamily="34" charset="0"/>
              <a:cs typeface="Segoe UI" pitchFamily="34" charset="0"/>
            </a:endParaRPr>
          </a:p>
          <a:p>
            <a:pPr algn="just"/>
            <a:endParaRPr lang="en-US" sz="2500" b="1" dirty="0">
              <a:latin typeface="Segoe UI" pitchFamily="34" charset="0"/>
              <a:ea typeface="Segoe UI" pitchFamily="34" charset="0"/>
              <a:cs typeface="Segoe UI" pitchFamily="34" charset="0"/>
            </a:endParaRPr>
          </a:p>
          <a:p>
            <a:pPr algn="just"/>
            <a:r>
              <a:rPr lang="vi-VN" sz="4500" b="1" dirty="0" smtClean="0">
                <a:latin typeface="Segoe UI" pitchFamily="34" charset="0"/>
                <a:ea typeface="Segoe UI" pitchFamily="34" charset="0"/>
                <a:cs typeface="Segoe UI" pitchFamily="34" charset="0"/>
              </a:rPr>
              <a:t>Vậy nên, hãy lấy mọi khí giới của Đức Chúa Trời, hầu cho trong ngày khốn nạn, anh em có thể cự địch lại, và khi thắng hơn mọi sự rồi, anh em được đứng vững vàng.</a:t>
            </a:r>
            <a:endParaRPr lang="en-US" sz="4500" b="1" dirty="0" smtClean="0">
              <a:latin typeface="Segoe UI" pitchFamily="34" charset="0"/>
              <a:ea typeface="Segoe UI" pitchFamily="34" charset="0"/>
              <a:cs typeface="Segoe UI" pitchFamily="34" charset="0"/>
            </a:endParaRPr>
          </a:p>
          <a:p>
            <a:pPr algn="just"/>
            <a:r>
              <a:rPr lang="vi-VN" sz="4500" dirty="0" smtClean="0">
                <a:latin typeface="Segoe UI" pitchFamily="34" charset="0"/>
                <a:ea typeface="Segoe UI" pitchFamily="34" charset="0"/>
                <a:cs typeface="Segoe UI" pitchFamily="34" charset="0"/>
              </a:rPr>
              <a:t/>
            </a:r>
            <a:br>
              <a:rPr lang="vi-VN" sz="4500" dirty="0" smtClean="0">
                <a:latin typeface="Segoe UI" pitchFamily="34" charset="0"/>
                <a:ea typeface="Segoe UI" pitchFamily="34" charset="0"/>
                <a:cs typeface="Segoe UI" pitchFamily="34" charset="0"/>
              </a:rPr>
            </a:b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360</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1</cp:revision>
  <dcterms:created xsi:type="dcterms:W3CDTF">2012-01-20T07:07:39Z</dcterms:created>
  <dcterms:modified xsi:type="dcterms:W3CDTF">2012-01-20T07:16:58Z</dcterms:modified>
</cp:coreProperties>
</file>