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851EDD-CB8E-420A-8D01-9B565C5469A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51EDD-CB8E-420A-8D01-9B565C5469A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51EDD-CB8E-420A-8D01-9B565C5469A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51EDD-CB8E-420A-8D01-9B565C5469A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51EDD-CB8E-420A-8D01-9B565C5469A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851EDD-CB8E-420A-8D01-9B565C5469A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851EDD-CB8E-420A-8D01-9B565C5469A4}"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851EDD-CB8E-420A-8D01-9B565C5469A4}"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1EDD-CB8E-420A-8D01-9B565C5469A4}"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51EDD-CB8E-420A-8D01-9B565C5469A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51EDD-CB8E-420A-8D01-9B565C5469A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AC246-27FF-45DC-8462-4B8AFF7578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51EDD-CB8E-420A-8D01-9B565C5469A4}"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AC246-27FF-45DC-8462-4B8AFF7578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82</a:t>
            </a:r>
            <a:endParaRPr lang="en-US" sz="4800" b="0" dirty="0">
              <a:latin typeface="Segoe UI" pitchFamily="34" charset="0"/>
              <a:cs typeface="Segoe UI" pitchFamily="34" charset="0"/>
            </a:endParaRPr>
          </a:p>
        </p:txBody>
      </p:sp>
      <p:sp>
        <p:nvSpPr>
          <p:cNvPr id="3" name="Rectangle 2"/>
          <p:cNvSpPr/>
          <p:nvPr/>
        </p:nvSpPr>
        <p:spPr>
          <a:xfrm>
            <a:off x="914400" y="3259693"/>
            <a:ext cx="7411196" cy="2123658"/>
          </a:xfrm>
          <a:prstGeom prst="rect">
            <a:avLst/>
          </a:prstGeom>
        </p:spPr>
        <p:txBody>
          <a:bodyPr wrap="none">
            <a:spAutoFit/>
          </a:bodyPr>
          <a:lstStyle/>
          <a:p>
            <a:pPr algn="ctr"/>
            <a:r>
              <a:rPr lang="en-US" sz="6600" b="1" dirty="0" smtClean="0">
                <a:latin typeface="Segoe UI" pitchFamily="34" charset="0"/>
                <a:cs typeface="Segoe UI" pitchFamily="34" charset="0"/>
              </a:rPr>
              <a:t>BÌNH AN</a:t>
            </a:r>
          </a:p>
          <a:p>
            <a:pPr algn="ctr"/>
            <a:r>
              <a:rPr lang="en-US" sz="6600" b="1" dirty="0" smtClean="0">
                <a:latin typeface="Segoe UI" pitchFamily="34" charset="0"/>
                <a:cs typeface="Segoe UI" pitchFamily="34" charset="0"/>
              </a:rPr>
              <a:t>TRONG TÂM HỒN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94132"/>
            <a:ext cx="8839200" cy="5878532"/>
          </a:xfrm>
          <a:prstGeom prst="rect">
            <a:avLst/>
          </a:prstGeom>
        </p:spPr>
        <p:txBody>
          <a:bodyPr wrap="square" anchor="ctr">
            <a:spAutoFit/>
          </a:bodyPr>
          <a:lstStyle/>
          <a:p>
            <a:pPr algn="just"/>
            <a:r>
              <a:rPr lang="vi-VN" sz="4700" dirty="0" smtClean="0">
                <a:latin typeface="Segoe UI" pitchFamily="34" charset="0"/>
                <a:ea typeface="Segoe UI" pitchFamily="34" charset="0"/>
                <a:cs typeface="Segoe UI" pitchFamily="34" charset="0"/>
              </a:rPr>
              <a:t>Vậy chúng ta đã được xưng công bình bởi đức tin, thì được hòa thuận với Đức Chúa Trời, bởi Đức Chúa Jêsus Christ chúng ta,</a:t>
            </a:r>
            <a:endParaRPr lang="en-US" sz="4700" dirty="0" smtClean="0">
              <a:latin typeface="Segoe UI" pitchFamily="34" charset="0"/>
              <a:ea typeface="Segoe UI" pitchFamily="34" charset="0"/>
              <a:cs typeface="Segoe UI" pitchFamily="34" charset="0"/>
            </a:endParaRPr>
          </a:p>
          <a:p>
            <a:pPr algn="just"/>
            <a:endParaRPr lang="en-US" sz="3500" b="1" dirty="0">
              <a:latin typeface="Segoe UI" pitchFamily="34" charset="0"/>
              <a:ea typeface="Segoe UI" pitchFamily="34" charset="0"/>
              <a:cs typeface="Segoe UI" pitchFamily="34" charset="0"/>
            </a:endParaRPr>
          </a:p>
          <a:p>
            <a:pPr algn="just"/>
            <a:r>
              <a:rPr lang="vi-VN" sz="4700" b="1" dirty="0" smtClean="0">
                <a:latin typeface="Segoe UI" pitchFamily="34" charset="0"/>
                <a:ea typeface="Segoe UI" pitchFamily="34" charset="0"/>
                <a:cs typeface="Segoe UI" pitchFamily="34" charset="0"/>
              </a:rPr>
              <a:t>Vả, chăm về xác thịt sanh ra sự chết, còn chăm về Thánh Linh sanh ra sự sống và bình an;</a:t>
            </a:r>
            <a:endParaRPr lang="vi-VN" sz="47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32480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Nhưng trái của Thánh Linh, ấy là lòng yêu thương, sự vui mừng, bình an, nhịn nhục, nhân từ, hiền lành, trung tín, mềm mại, tiết độ</a:t>
            </a:r>
            <a:r>
              <a:rPr lang="en-US" sz="4500" dirty="0" smtClean="0">
                <a:latin typeface="Segoe UI" pitchFamily="34" charset="0"/>
                <a:ea typeface="Segoe UI" pitchFamily="34" charset="0"/>
                <a:cs typeface="Segoe UI" pitchFamily="34" charset="0"/>
              </a:rPr>
              <a:t>.</a:t>
            </a:r>
          </a:p>
          <a:p>
            <a:pPr algn="just"/>
            <a:endParaRPr lang="en-US" sz="3000" b="1"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Người nào để trí mình nương dựa nơi Ngài, thì Ngài sẽ gìn giữ người trong sự bình yên trọn vẹn, vì người nhờ cậy Ngài.</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1527"/>
            <a:ext cx="8839200" cy="6786473"/>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Ta để sự bình an lại cho các ngươi; ta ban sự bình an ta cho các ngươi; ta cho các ngươi sự bình an chẳng phải như thế gian cho. Lòng các ngươi chớ bối rối và đừng sợ hãi.</a:t>
            </a:r>
            <a:endParaRPr lang="en-US" sz="4100" dirty="0" smtClean="0">
              <a:latin typeface="Segoe UI" pitchFamily="34" charset="0"/>
              <a:ea typeface="Segoe UI" pitchFamily="34" charset="0"/>
              <a:cs typeface="Segoe UI" pitchFamily="34" charset="0"/>
            </a:endParaRPr>
          </a:p>
          <a:p>
            <a:pPr algn="just"/>
            <a:endParaRPr lang="en-US" sz="2500" b="1" dirty="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Chớ lo phiền chi hết, nhưng trong mọi sự hãy dùng lời cầu nguyện, nài xin, và sự tạ ơn mà trình các sự cầu xin của mình cho Đức Chúa Trời.</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402300"/>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Sự bình an của Đức Chúa Trời Vượt Quá mọi sự hiểu biết, sẽ giữ gìn lòng và ý tưởng anh em trong Đức Chúa Jêsus Christ.</a:t>
            </a:r>
            <a:endParaRPr lang="en-US" sz="4500" dirty="0">
              <a:latin typeface="Segoe UI" pitchFamily="34" charset="0"/>
              <a:ea typeface="Segoe UI" pitchFamily="34" charset="0"/>
              <a:cs typeface="Segoe UI" pitchFamily="34" charset="0"/>
            </a:endParaRPr>
          </a:p>
          <a:p>
            <a:pPr algn="just"/>
            <a:endParaRPr lang="en-US" sz="3000" b="1" dirty="0" smtClean="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Nguyền xin sự bình an của Đấng Christ cai trị trong lòng anh em, là bình an mà anh em đã được gọi đến đặng hiệp nên một thể; lại phải biết ơn.</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276</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4</cp:revision>
  <dcterms:created xsi:type="dcterms:W3CDTF">2012-01-20T07:28:01Z</dcterms:created>
  <dcterms:modified xsi:type="dcterms:W3CDTF">2012-01-20T07:36:21Z</dcterms:modified>
</cp:coreProperties>
</file>