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60DF52-FA02-4D37-A4BA-BB82DCC3F7F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0DF52-FA02-4D37-A4BA-BB82DCC3F7F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0DF52-FA02-4D37-A4BA-BB82DCC3F7F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0DF52-FA02-4D37-A4BA-BB82DCC3F7F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0DF52-FA02-4D37-A4BA-BB82DCC3F7F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60DF52-FA02-4D37-A4BA-BB82DCC3F7F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0DF52-FA02-4D37-A4BA-BB82DCC3F7F4}"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60DF52-FA02-4D37-A4BA-BB82DCC3F7F4}"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0DF52-FA02-4D37-A4BA-BB82DCC3F7F4}"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0DF52-FA02-4D37-A4BA-BB82DCC3F7F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0DF52-FA02-4D37-A4BA-BB82DCC3F7F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1144C-DDF7-4CD0-A845-3A86B27D6B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0DF52-FA02-4D37-A4BA-BB82DCC3F7F4}"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1144C-DDF7-4CD0-A845-3A86B27D6B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83</a:t>
            </a:r>
            <a:endParaRPr lang="en-US" sz="4800" b="0" dirty="0">
              <a:latin typeface="Segoe UI" pitchFamily="34" charset="0"/>
              <a:cs typeface="Segoe UI" pitchFamily="34" charset="0"/>
            </a:endParaRPr>
          </a:p>
        </p:txBody>
      </p:sp>
      <p:sp>
        <p:nvSpPr>
          <p:cNvPr id="3" name="Rectangle 2"/>
          <p:cNvSpPr/>
          <p:nvPr/>
        </p:nvSpPr>
        <p:spPr>
          <a:xfrm>
            <a:off x="381000" y="3259693"/>
            <a:ext cx="8325164" cy="2123658"/>
          </a:xfrm>
          <a:prstGeom prst="rect">
            <a:avLst/>
          </a:prstGeom>
        </p:spPr>
        <p:txBody>
          <a:bodyPr wrap="none">
            <a:spAutoFit/>
          </a:bodyPr>
          <a:lstStyle/>
          <a:p>
            <a:pPr algn="ctr"/>
            <a:r>
              <a:rPr lang="en-US" sz="6600" b="1" dirty="0" smtClean="0">
                <a:latin typeface="Segoe UI" pitchFamily="34" charset="0"/>
                <a:cs typeface="Segoe UI" pitchFamily="34" charset="0"/>
              </a:rPr>
              <a:t>VUI MỪNG</a:t>
            </a:r>
          </a:p>
          <a:p>
            <a:pPr algn="ctr"/>
            <a:r>
              <a:rPr lang="en-US" sz="6600" b="1" dirty="0" smtClean="0">
                <a:latin typeface="Segoe UI" pitchFamily="34" charset="0"/>
                <a:cs typeface="Segoe UI" pitchFamily="34" charset="0"/>
              </a:rPr>
              <a:t>TRONG CHÚA LUÔN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5262979"/>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Hãy vui mừng trong Chúa luôn luôn. Tôi lại còn nói nữa: hãy vui mừng đi</a:t>
            </a:r>
            <a:r>
              <a:rPr lang="en-US" sz="4800" dirty="0" smtClean="0">
                <a:latin typeface="Segoe UI" pitchFamily="34" charset="0"/>
                <a:ea typeface="Segoe UI" pitchFamily="34" charset="0"/>
                <a:cs typeface="Segoe UI" pitchFamily="34" charset="0"/>
              </a:rPr>
              <a:t>.</a:t>
            </a: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Hãy cho mọi người đều biết nết nhu mì của anh em. Chúa đã gần rồi.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817146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Chớ lo phiền chi hết, nhưng trong mọi sự hãy dùng lời cầu nguyện, nài xin, và sự tạ ơn mà trình các sự cầu xin của mình cho Đức Chúa Trời.</a:t>
            </a:r>
            <a:endParaRPr lang="en-US" sz="4500" dirty="0" smtClean="0">
              <a:latin typeface="Segoe UI" pitchFamily="34" charset="0"/>
              <a:ea typeface="Segoe UI" pitchFamily="34" charset="0"/>
              <a:cs typeface="Segoe UI" pitchFamily="34" charset="0"/>
            </a:endParaRPr>
          </a:p>
          <a:p>
            <a:pPr algn="just"/>
            <a:endParaRPr lang="en-US" sz="3000" baseline="30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Sự bình an của Đức Chúa Trời Vượt Quá mọi sự hiểu biết, sẽ giữ gìn lòng và ý tưởng anh em trong Đức Chúa Jêsus Christ.</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324"/>
            <a:ext cx="8839200" cy="8094524"/>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Rốt lại, hỡi anh em, phàm điều chi chân thật, điều chi đáng tôn, điều chi công bình, điều chi thanh sạch, điều chi đáng yêu chuộng, điều chi có tiếng tốt, điều chi có nhân đức đáng khen, thì anh em phải nghĩ đến.</a:t>
            </a:r>
            <a:endParaRPr lang="en-US" sz="40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Hễ sự gì anh em đã học, đã nhận, đã nghe ở nơi tôi, và đã thấy trong tôi, hãy làm đi, thì Đức Chúa Trời của sự bình an sẽ ở cùng anh em.</a:t>
            </a:r>
            <a:endParaRPr lang="en-US" sz="4000" b="1" dirty="0" smtClean="0">
              <a:latin typeface="Segoe UI" pitchFamily="34" charset="0"/>
              <a:ea typeface="Segoe UI" pitchFamily="34" charset="0"/>
              <a:cs typeface="Segoe UI" pitchFamily="34" charset="0"/>
            </a:endParaRPr>
          </a:p>
          <a:p>
            <a:pPr algn="just"/>
            <a:r>
              <a:rPr lang="vi-VN" sz="4000" dirty="0" smtClean="0">
                <a:latin typeface="Segoe UI" pitchFamily="34" charset="0"/>
                <a:ea typeface="Segoe UI" pitchFamily="34" charset="0"/>
                <a:cs typeface="Segoe UI" pitchFamily="34" charset="0"/>
              </a:rPr>
              <a:t/>
            </a:r>
            <a:br>
              <a:rPr lang="vi-VN" sz="4000" dirty="0" smtClean="0">
                <a:latin typeface="Segoe UI" pitchFamily="34" charset="0"/>
                <a:ea typeface="Segoe UI" pitchFamily="34" charset="0"/>
                <a:cs typeface="Segoe UI" pitchFamily="34" charset="0"/>
              </a:rPr>
            </a:b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Tôi được rất vui mừng trong Chúa, vì nay anh em lại lo tưởng về tôi lần nữa; anh em vẫn tưởng đến điều đó lắm, nhưng không có dịp tiện.</a:t>
            </a:r>
            <a:r>
              <a:rPr lang="en-US" sz="4500" dirty="0" smtClean="0">
                <a:latin typeface="Segoe UI" pitchFamily="34" charset="0"/>
                <a:ea typeface="Segoe UI" pitchFamily="34" charset="0"/>
                <a:cs typeface="Segoe UI" pitchFamily="34" charset="0"/>
              </a:rPr>
              <a:t> </a:t>
            </a: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Không phải là tôi muốn nói đến sự cần dùng của tôi; vì tôi đã tập hễ gặp cảnh ngộ nào, cũng thỏa lòng ở vậy.</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9956"/>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Tôi biết chịu nghèo hèn, cũng biết được dư dật. Trong mọi sự và mọi nơi, tôi đã tập cả, dầu no hay đói, dầu dư hay thiếu cũng được.</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Tôi làm được mọi sự nhờ Đấng ban thêm sức cho tôi.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322</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2012-01-20T07:36:27Z</dcterms:created>
  <dcterms:modified xsi:type="dcterms:W3CDTF">2012-01-20T07:42:45Z</dcterms:modified>
</cp:coreProperties>
</file>