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3D20-AD25-4BB0-85D6-72C68D83B95C}" type="datetimeFigureOut">
              <a:rPr lang="en-US" smtClean="0"/>
              <a:t>20-Jan-12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D08CC-B1A5-436D-AD97-BEB7A8D319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3D20-AD25-4BB0-85D6-72C68D83B95C}" type="datetimeFigureOut">
              <a:rPr lang="en-US" smtClean="0"/>
              <a:t>20-Jan-12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D08CC-B1A5-436D-AD97-BEB7A8D319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3D20-AD25-4BB0-85D6-72C68D83B95C}" type="datetimeFigureOut">
              <a:rPr lang="en-US" smtClean="0"/>
              <a:t>20-Jan-12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D08CC-B1A5-436D-AD97-BEB7A8D319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3D20-AD25-4BB0-85D6-72C68D83B95C}" type="datetimeFigureOut">
              <a:rPr lang="en-US" smtClean="0"/>
              <a:t>20-Jan-12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D08CC-B1A5-436D-AD97-BEB7A8D319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3D20-AD25-4BB0-85D6-72C68D83B95C}" type="datetimeFigureOut">
              <a:rPr lang="en-US" smtClean="0"/>
              <a:t>20-Jan-12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D08CC-B1A5-436D-AD97-BEB7A8D319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3D20-AD25-4BB0-85D6-72C68D83B95C}" type="datetimeFigureOut">
              <a:rPr lang="en-US" smtClean="0"/>
              <a:t>20-Jan-12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D08CC-B1A5-436D-AD97-BEB7A8D319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3D20-AD25-4BB0-85D6-72C68D83B95C}" type="datetimeFigureOut">
              <a:rPr lang="en-US" smtClean="0"/>
              <a:t>20-Jan-12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D08CC-B1A5-436D-AD97-BEB7A8D319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3D20-AD25-4BB0-85D6-72C68D83B95C}" type="datetimeFigureOut">
              <a:rPr lang="en-US" smtClean="0"/>
              <a:t>20-Jan-12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D08CC-B1A5-436D-AD97-BEB7A8D319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3D20-AD25-4BB0-85D6-72C68D83B95C}" type="datetimeFigureOut">
              <a:rPr lang="en-US" smtClean="0"/>
              <a:t>20-Jan-12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D08CC-B1A5-436D-AD97-BEB7A8D319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3D20-AD25-4BB0-85D6-72C68D83B95C}" type="datetimeFigureOut">
              <a:rPr lang="en-US" smtClean="0"/>
              <a:t>20-Jan-12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D08CC-B1A5-436D-AD97-BEB7A8D319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3D20-AD25-4BB0-85D6-72C68D83B95C}" type="datetimeFigureOut">
              <a:rPr lang="en-US" smtClean="0"/>
              <a:t>20-Jan-12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D08CC-B1A5-436D-AD97-BEB7A8D319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D3D20-AD25-4BB0-85D6-72C68D83B95C}" type="datetimeFigureOut">
              <a:rPr lang="en-US" smtClean="0"/>
              <a:t>20-Jan-12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D08CC-B1A5-436D-AD97-BEB7A8D319A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852845"/>
            <a:ext cx="6705600" cy="156966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4800" b="0" dirty="0" err="1">
                <a:latin typeface="Segoe UI" pitchFamily="34" charset="0"/>
                <a:cs typeface="Segoe UI" pitchFamily="34" charset="0"/>
              </a:rPr>
              <a:t>Kinh</a:t>
            </a:r>
            <a:r>
              <a:rPr lang="en-US" sz="4800" b="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4800" b="0" dirty="0" err="1">
                <a:latin typeface="Segoe UI" pitchFamily="34" charset="0"/>
                <a:cs typeface="Segoe UI" pitchFamily="34" charset="0"/>
              </a:rPr>
              <a:t>Thánh</a:t>
            </a:r>
            <a:r>
              <a:rPr lang="en-US" sz="4800" b="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4800" b="0" dirty="0" err="1">
                <a:latin typeface="Segoe UI" pitchFamily="34" charset="0"/>
                <a:cs typeface="Segoe UI" pitchFamily="34" charset="0"/>
              </a:rPr>
              <a:t>Đối</a:t>
            </a:r>
            <a:r>
              <a:rPr lang="en-US" sz="4800" b="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4800" b="0" dirty="0" err="1">
                <a:latin typeface="Segoe UI" pitchFamily="34" charset="0"/>
                <a:cs typeface="Segoe UI" pitchFamily="34" charset="0"/>
              </a:rPr>
              <a:t>Đáp</a:t>
            </a:r>
            <a:r>
              <a:rPr lang="en-US" sz="4800" b="0" dirty="0">
                <a:latin typeface="Segoe UI" pitchFamily="34" charset="0"/>
                <a:cs typeface="Segoe UI" pitchFamily="34" charset="0"/>
              </a:rPr>
              <a:t> </a:t>
            </a:r>
          </a:p>
          <a:p>
            <a:pPr algn="ctr"/>
            <a:r>
              <a:rPr lang="en-US" sz="4800" b="0" dirty="0" err="1">
                <a:latin typeface="Segoe UI" pitchFamily="34" charset="0"/>
                <a:cs typeface="Segoe UI" pitchFamily="34" charset="0"/>
              </a:rPr>
              <a:t>Số</a:t>
            </a:r>
            <a:r>
              <a:rPr lang="en-US" sz="4800" b="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4800" b="0" dirty="0" smtClean="0">
                <a:latin typeface="Segoe UI" pitchFamily="34" charset="0"/>
                <a:cs typeface="Segoe UI" pitchFamily="34" charset="0"/>
              </a:rPr>
              <a:t>84</a:t>
            </a:r>
            <a:endParaRPr lang="en-US" sz="4800" b="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86996" y="3259693"/>
            <a:ext cx="527580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dirty="0" smtClean="0">
                <a:latin typeface="Segoe UI" pitchFamily="34" charset="0"/>
                <a:cs typeface="Segoe UI" pitchFamily="34" charset="0"/>
              </a:rPr>
              <a:t>SỰ PHỤC VỤ</a:t>
            </a:r>
            <a:endParaRPr lang="vi-VN" sz="6600" b="1" dirty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533400"/>
            <a:ext cx="8839200" cy="600164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Các ngươi gọi ta bằng Thầy bằng Chúa; các ngươi nói phải, vì ta thật vậy.</a:t>
            </a:r>
            <a:endParaRPr lang="en-US" sz="4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en-US" sz="35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Vậy, nếu ta là Chúa là Thầy, mà đã rửa chân cho các ngươi thì các ngươi cũng nên rửa chân lẫn cho nhau.</a:t>
            </a:r>
            <a:endParaRPr lang="vi-VN" sz="4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77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47353"/>
            <a:ext cx="8839200" cy="674030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Vì ta đã làm gương cho các ngươi, để các ngươi cũng làm như ta đã làm cho các ngươi.</a:t>
            </a:r>
            <a:endParaRPr lang="en-US" sz="4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en-US" sz="35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Quả thật, quả thật, ta nói cùng các ngươi, đầy tớ chẳng lớn hơn chủ mình, sứ giả cũng chẳng lớn hơn kẻ sai mình.</a:t>
            </a:r>
            <a:endParaRPr lang="vi-VN" sz="4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77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1966"/>
            <a:ext cx="8839200" cy="821763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Ví bằng các ngươi biết những sự nầy, thì có phước, miễn là các ngươi làm theo.</a:t>
            </a:r>
            <a:endParaRPr lang="en-US" sz="48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en-US" sz="3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Ấy vậy, hễ điều chi mà các ngươi muốn người ta làm cho mình, thì cũng hãy làm điều đó cho họ, vì ấy là luật pháp và lời tiên tri.</a:t>
            </a:r>
            <a:endParaRPr lang="en-US" sz="4800" b="1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/>
            </a:r>
            <a:b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endParaRPr lang="en-US" sz="4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77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76200"/>
            <a:ext cx="8839200" cy="670952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vi-VN" sz="45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Ví thử có anh em hoặc chị em nào không quần áo mặc, thiếu của ăn uống hằng ngày,</a:t>
            </a:r>
            <a:endParaRPr lang="en-US" sz="45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en-US" sz="25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en-US" sz="45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M</a:t>
            </a:r>
            <a:r>
              <a:rPr lang="vi-VN" sz="45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à một kẻ trong anh em nói với họ rằng: Hãy đi cho bình an, hãy sưởi cho ấm và ăn cho no, nhưng không cho họ đồ cần dùng về phần xác, thì có ích gì chăng?</a:t>
            </a:r>
            <a:endParaRPr lang="vi-VN" sz="45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77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475357"/>
            <a:ext cx="8839200" cy="600164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Về đức tin, cũng một lẽ ấy; nếu đức tin không sanh ra việc làm, thì tự mình nó chết.</a:t>
            </a:r>
            <a:endParaRPr lang="en-US" sz="4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en-US" sz="35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Thế thì, ngươi thấy đức tin đồng công với việc làm, và nhờ việc làm mà đức tin được trọn vẹn.</a:t>
            </a:r>
            <a:endParaRPr lang="vi-VN" sz="4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77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304800"/>
            <a:ext cx="8839200" cy="747897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Chớ mệt nhọc về sự làm lành, vì nếu chúng ta không trễ nải, thì đến kỳ, chúng ta sẽ gặt.</a:t>
            </a:r>
            <a:endParaRPr lang="en-US" sz="4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en-US" sz="35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Vậy, đương lúc có dịp tiện, hãy làm điều thiện cho mọi người, nhứt là cho anh em chúng ta trong đức tin.</a:t>
            </a:r>
            <a:endParaRPr lang="en-US" sz="4800" b="1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/>
            </a:r>
            <a:b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endParaRPr lang="vi-VN" sz="4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77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409136"/>
            <a:ext cx="8839200" cy="821763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Hễ làm việc gì, hãy hết lòng mà làm, như làm cho Chúa, chớ không phải làm cho người ta,</a:t>
            </a:r>
            <a:endParaRPr lang="en-US" sz="4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en-US" sz="35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en-US" sz="48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V</a:t>
            </a:r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ì biết rằng anh em sẽ bởi Chúa mà được cơ nghiệp làm phần thưởng. Hãy hầu việc Đấng Christ, tức là Chúa.</a:t>
            </a:r>
            <a:endParaRPr lang="en-US" sz="4800" b="1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b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endParaRPr lang="en-US" sz="4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vi-VN" sz="4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77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379</Words>
  <Application>Microsoft Office PowerPoint</Application>
  <PresentationFormat>On-screen Show (4:3)</PresentationFormat>
  <Paragraphs>27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MyLinh</dc:creator>
  <cp:lastModifiedBy>MyLinh</cp:lastModifiedBy>
  <cp:revision>2</cp:revision>
  <dcterms:created xsi:type="dcterms:W3CDTF">2012-01-20T07:42:50Z</dcterms:created>
  <dcterms:modified xsi:type="dcterms:W3CDTF">2012-01-20T07:51:54Z</dcterms:modified>
</cp:coreProperties>
</file>