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54C-B93F-43A9-9C31-E30990691408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CE8-3B55-47AB-8B90-D47FB568DF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54C-B93F-43A9-9C31-E30990691408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CE8-3B55-47AB-8B90-D47FB568DF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54C-B93F-43A9-9C31-E30990691408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CE8-3B55-47AB-8B90-D47FB568DF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54C-B93F-43A9-9C31-E30990691408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CE8-3B55-47AB-8B90-D47FB568DF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54C-B93F-43A9-9C31-E30990691408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CE8-3B55-47AB-8B90-D47FB568DF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54C-B93F-43A9-9C31-E30990691408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CE8-3B55-47AB-8B90-D47FB568DF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54C-B93F-43A9-9C31-E30990691408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CE8-3B55-47AB-8B90-D47FB568DF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54C-B93F-43A9-9C31-E30990691408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CE8-3B55-47AB-8B90-D47FB568DF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54C-B93F-43A9-9C31-E30990691408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CE8-3B55-47AB-8B90-D47FB568DF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54C-B93F-43A9-9C31-E30990691408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CE8-3B55-47AB-8B90-D47FB568DF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54C-B93F-43A9-9C31-E30990691408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CE8-3B55-47AB-8B90-D47FB568DF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7A54C-B93F-43A9-9C31-E30990691408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BCE8-3B55-47AB-8B90-D47FB568DF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852845"/>
            <a:ext cx="6705600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Kinh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Thánh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Đối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Đáp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smtClean="0">
                <a:latin typeface="Segoe UI" pitchFamily="34" charset="0"/>
                <a:cs typeface="Segoe UI" pitchFamily="34" charset="0"/>
              </a:rPr>
              <a:t>85</a:t>
            </a:r>
            <a:endParaRPr lang="en-US" sz="4800" b="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3259693"/>
            <a:ext cx="6500497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SỰ CAO TRỌNG</a:t>
            </a:r>
          </a:p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THẬT</a:t>
            </a:r>
            <a:endParaRPr lang="en-US" sz="6600" b="1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74442"/>
            <a:ext cx="8839200" cy="501675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Trong lúc đó, môn đồ lại gần Đức Chúa Jêsus, mà hỏi rằng: Ai là lớn hơn hết trong nước thiên đàng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</a:p>
          <a:p>
            <a:pPr algn="just"/>
            <a:endParaRPr lang="en-US" sz="4800" baseline="30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Đức Chúa Jêsus gọi một đứa trẻ đến, để ở giữa môn đồ,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8839200" cy="68480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sz="4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  <a:r>
              <a:rPr lang="vi-VN" sz="4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à phán rằng: Quả thật, ta nói cùng các ngươi, nếu các ngươi không đổi lại và nên như đứa trẻ, thì chẳng được vào nước thiên đàng đâu.</a:t>
            </a:r>
            <a:endParaRPr lang="en-US" sz="4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2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Vậy, hễ ai trở nên khiêm nhường như đứa trẻ nầy, sẽ là lớn hơn hết trong nước thiên đàng.</a:t>
            </a:r>
            <a:endParaRPr lang="vi-VN" sz="4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839200" cy="60016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 ngươi gọi ta bằng Thầy bằng Chúa; các ngươi nói phải, vì ta thật vậy.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Vậy, nếu ta là Chúa là Thầy, mà đã rửa chân cho các ngươi thì các ngươi cũng nên rửa chân lẫn cho nhau.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42292"/>
            <a:ext cx="8839200" cy="64633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Vì ta đã làm gương cho các ngươi, để các ngươi cũng làm như ta đã làm cho các ngươi.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 thật, quả thật, ta nói cùng các ngươi, đầy tớ chẳng lớn hơn chủ mình, sứ giả cũng chẳng lớn hơn kẻ sai mình.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42292"/>
            <a:ext cx="8839200" cy="64633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Ví bằng các ngươi biết những sự nầy, thì có phước, miễn là các ngươi làm theo.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 ngươi biết những người được tôn làm đầu cai trị các dân ngoại, thì bắt dân phải phục mình, còn các quan lớn thì lấy quyền thế trị dân.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839200" cy="60016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Song trong các ngươi không như vậy; trái lại, hễ ai muốn làm lớn trong các ngươi, thì sẽ làm đầy tớ;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en-US" sz="4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òn ai trong các ngươi muốn làm đầu, thì sẽ làm tôi mọi mọi người.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442621"/>
            <a:ext cx="8839200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Vì Con người đã đến không phải để người ta hầu việc mình, song để hầu việc người ta, và phó sự sống mình làm giá chuộc cho nhiều người.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337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MyLinh</dc:creator>
  <cp:lastModifiedBy>MyLinh</cp:lastModifiedBy>
  <cp:revision>2</cp:revision>
  <dcterms:created xsi:type="dcterms:W3CDTF">2012-01-20T07:51:58Z</dcterms:created>
  <dcterms:modified xsi:type="dcterms:W3CDTF">2012-01-20T08:00:16Z</dcterms:modified>
</cp:coreProperties>
</file>