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B67454-EDC4-4C72-9F71-8477CDE8DA8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67454-EDC4-4C72-9F71-8477CDE8DA8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67454-EDC4-4C72-9F71-8477CDE8DA8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67454-EDC4-4C72-9F71-8477CDE8DA8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B67454-EDC4-4C72-9F71-8477CDE8DA8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B67454-EDC4-4C72-9F71-8477CDE8DA8A}"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B67454-EDC4-4C72-9F71-8477CDE8DA8A}"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B67454-EDC4-4C72-9F71-8477CDE8DA8A}"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67454-EDC4-4C72-9F71-8477CDE8DA8A}"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B67454-EDC4-4C72-9F71-8477CDE8DA8A}"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B67454-EDC4-4C72-9F71-8477CDE8DA8A}"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3F80F-B383-4F51-9BAE-B7DF2314C6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67454-EDC4-4C72-9F71-8477CDE8DA8A}"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3F80F-B383-4F51-9BAE-B7DF2314C6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88</a:t>
            </a:r>
          </a:p>
        </p:txBody>
      </p:sp>
      <p:sp>
        <p:nvSpPr>
          <p:cNvPr id="3" name="Rectangle 2"/>
          <p:cNvSpPr/>
          <p:nvPr/>
        </p:nvSpPr>
        <p:spPr>
          <a:xfrm>
            <a:off x="1219200" y="3616404"/>
            <a:ext cx="6762237" cy="1107996"/>
          </a:xfrm>
          <a:prstGeom prst="rect">
            <a:avLst/>
          </a:prstGeom>
        </p:spPr>
        <p:txBody>
          <a:bodyPr wrap="none">
            <a:spAutoFit/>
          </a:bodyPr>
          <a:lstStyle/>
          <a:p>
            <a:pPr algn="ctr"/>
            <a:r>
              <a:rPr lang="en-US" sz="6600" b="1" dirty="0" smtClean="0">
                <a:latin typeface="Segoe UI" pitchFamily="34" charset="0"/>
                <a:cs typeface="Segoe UI" pitchFamily="34" charset="0"/>
              </a:rPr>
              <a:t>HÃY TỈNH THỨC</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42292"/>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Hãy tỉnh thức và cầu nguyện, để các ngươi khỏi sa vào chước cám dỗ; tâm thần thì muốn lắm, mà xác thịt thì yếu đuối.</a:t>
            </a:r>
            <a:endParaRPr lang="en-US" sz="48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Đêm đã khuya, ngày gần đến; vậy chúng ta hãy lột bỏ những việc tối tăm mà mặc lấy áo giáp sáng láng.</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8876"/>
            <a:ext cx="8839200" cy="8094524"/>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Hãy bước đi cách hẳn hoi như giữa ban ngày. Chớ nộp mình vào sự quá độ và say sưa, buông tuồng và bậy bạ, rầy rà và ghen ghét;</a:t>
            </a:r>
            <a:endParaRPr lang="en-US" sz="45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en-US" sz="4500" b="1" dirty="0" smtClean="0">
                <a:latin typeface="Segoe UI" pitchFamily="34" charset="0"/>
                <a:ea typeface="Segoe UI" pitchFamily="34" charset="0"/>
                <a:cs typeface="Segoe UI" pitchFamily="34" charset="0"/>
              </a:rPr>
              <a:t>N</a:t>
            </a:r>
            <a:r>
              <a:rPr lang="vi-VN" sz="4500" b="1" dirty="0" smtClean="0">
                <a:latin typeface="Segoe UI" pitchFamily="34" charset="0"/>
                <a:ea typeface="Segoe UI" pitchFamily="34" charset="0"/>
                <a:cs typeface="Segoe UI" pitchFamily="34" charset="0"/>
              </a:rPr>
              <a:t>hưng hãy mặc lấy Đức Chúa Jêsus Christ, chớ chăm nom về xác thịt mà làm cho phỉ lòng dục nó.</a:t>
            </a:r>
            <a:endParaRPr lang="en-US" sz="4500" b="1" dirty="0" smtClean="0">
              <a:latin typeface="Segoe UI" pitchFamily="34" charset="0"/>
              <a:ea typeface="Segoe UI" pitchFamily="34" charset="0"/>
              <a:cs typeface="Segoe UI" pitchFamily="34" charset="0"/>
            </a:endParaRPr>
          </a:p>
          <a:p>
            <a:pPr algn="just"/>
            <a:r>
              <a:rPr lang="vi-VN" sz="4500" dirty="0" smtClean="0">
                <a:latin typeface="Segoe UI" pitchFamily="34" charset="0"/>
                <a:ea typeface="Segoe UI" pitchFamily="34" charset="0"/>
                <a:cs typeface="Segoe UI" pitchFamily="34" charset="0"/>
              </a:rPr>
              <a:t/>
            </a:r>
            <a:br>
              <a:rPr lang="vi-VN" sz="45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33820"/>
            <a:ext cx="8839200" cy="4985980"/>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Hỡi anh em, về thời và kỳ, thì không cần viết cho anh em;</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en-US" sz="4800" b="1" dirty="0" smtClean="0">
                <a:latin typeface="Segoe UI" pitchFamily="34" charset="0"/>
                <a:ea typeface="Segoe UI" pitchFamily="34" charset="0"/>
                <a:cs typeface="Segoe UI" pitchFamily="34" charset="0"/>
              </a:rPr>
              <a:t>V</a:t>
            </a:r>
            <a:r>
              <a:rPr lang="vi-VN" sz="4800" b="1" dirty="0" smtClean="0">
                <a:latin typeface="Segoe UI" pitchFamily="34" charset="0"/>
                <a:ea typeface="Segoe UI" pitchFamily="34" charset="0"/>
                <a:cs typeface="Segoe UI" pitchFamily="34" charset="0"/>
              </a:rPr>
              <a:t>ì chính anh em biết rõ lắm rằng ngày của Chúa sẽ đến như kẻ trộm trong ban đêm vậy.</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401753"/>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Khi người ta sẽ nói rằng: Bình hòa và yên ổn, thì tai họa thình lình vụt đến, như sự đau đớn xảy đến cho người đàn bà có nghén, và người ta chắc không tránh khỏi đâu.</a:t>
            </a:r>
            <a:endParaRPr lang="en-US" sz="4100" dirty="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vi-VN" sz="4100" b="1" dirty="0" smtClean="0">
                <a:latin typeface="Segoe UI" pitchFamily="34" charset="0"/>
                <a:ea typeface="Segoe UI" pitchFamily="34" charset="0"/>
                <a:cs typeface="Segoe UI" pitchFamily="34" charset="0"/>
              </a:rPr>
              <a:t>Nhưng, hỡi anh em, anh em chẳng phải ở nơi tối tăm, nên nỗi ngày đó đến thình lình cho anh em như kẻ trộm.</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6468"/>
            <a:ext cx="8839200" cy="6494085"/>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Anh em đều là con của sự sáng và con của ban ngày. Chúng ta không phải thuộc về ban đêm, cũng không phải thuộc về sự mờ tối.</a:t>
            </a:r>
            <a:endParaRPr lang="en-US" sz="4800" dirty="0" smtClean="0">
              <a:latin typeface="Segoe UI" pitchFamily="34" charset="0"/>
              <a:ea typeface="Segoe UI" pitchFamily="34" charset="0"/>
              <a:cs typeface="Segoe UI" pitchFamily="34" charset="0"/>
            </a:endParaRPr>
          </a:p>
          <a:p>
            <a:pPr algn="just"/>
            <a:endParaRPr lang="en-US" sz="3000" baseline="30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Vậy, chúng ta chớ ngủ như kẻ khác, nhưng phải tỉnh thức và dè giữ. </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7647"/>
            <a:ext cx="8839200" cy="6401753"/>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Nhưng, hỡi con, là người của Đức Chúa Trời, hãy tránh những sự đó đi, mà tìm điều công bình, tin kính, đức tin, yêu thương, nhịn nhục, mềm mại.</a:t>
            </a:r>
            <a:endParaRPr lang="en-US" sz="41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100" b="1" dirty="0" smtClean="0">
                <a:latin typeface="Segoe UI" pitchFamily="34" charset="0"/>
                <a:ea typeface="Segoe UI" pitchFamily="34" charset="0"/>
                <a:cs typeface="Segoe UI" pitchFamily="34" charset="0"/>
              </a:rPr>
              <a:t>Hãy vì đức tin mà đánh trận tốt lành, bắt lấy sự sống đời đời, là sự mà con đã được gọi đến, và vì đó mà con đã làm chứng tốt lành trước mặt nhiều người chứng kiến. </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367</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4</cp:revision>
  <dcterms:created xsi:type="dcterms:W3CDTF">2012-01-20T08:22:09Z</dcterms:created>
  <dcterms:modified xsi:type="dcterms:W3CDTF">2012-01-20T08:44:00Z</dcterms:modified>
</cp:coreProperties>
</file>