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C4607D-31A7-4EEA-9E93-F54AFD73C071}"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3F20F-5E1B-411E-9C85-0A1275EC61C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4607D-31A7-4EEA-9E93-F54AFD73C071}"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3F20F-5E1B-411E-9C85-0A1275EC61C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4607D-31A7-4EEA-9E93-F54AFD73C071}"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3F20F-5E1B-411E-9C85-0A1275EC61C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4607D-31A7-4EEA-9E93-F54AFD73C071}"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3F20F-5E1B-411E-9C85-0A1275EC61C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C4607D-31A7-4EEA-9E93-F54AFD73C071}" type="datetimeFigureOut">
              <a:rPr lang="en-US" smtClean="0"/>
              <a:t>20-Jan-12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93F20F-5E1B-411E-9C85-0A1275EC61C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C4607D-31A7-4EEA-9E93-F54AFD73C071}"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3F20F-5E1B-411E-9C85-0A1275EC61C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C4607D-31A7-4EEA-9E93-F54AFD73C071}" type="datetimeFigureOut">
              <a:rPr lang="en-US" smtClean="0"/>
              <a:t>20-Jan-12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93F20F-5E1B-411E-9C85-0A1275EC61C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C4607D-31A7-4EEA-9E93-F54AFD73C071}" type="datetimeFigureOut">
              <a:rPr lang="en-US" smtClean="0"/>
              <a:t>20-Jan-12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93F20F-5E1B-411E-9C85-0A1275EC61C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4607D-31A7-4EEA-9E93-F54AFD73C071}" type="datetimeFigureOut">
              <a:rPr lang="en-US" smtClean="0"/>
              <a:t>20-Jan-12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93F20F-5E1B-411E-9C85-0A1275EC61C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4607D-31A7-4EEA-9E93-F54AFD73C071}"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3F20F-5E1B-411E-9C85-0A1275EC61C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C4607D-31A7-4EEA-9E93-F54AFD73C071}" type="datetimeFigureOut">
              <a:rPr lang="en-US" smtClean="0"/>
              <a:t>20-Jan-12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93F20F-5E1B-411E-9C85-0A1275EC61C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4607D-31A7-4EEA-9E93-F54AFD73C071}" type="datetimeFigureOut">
              <a:rPr lang="en-US" smtClean="0"/>
              <a:t>20-Jan-12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3F20F-5E1B-411E-9C85-0A1275EC61C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852845"/>
            <a:ext cx="6705600" cy="1569660"/>
          </a:xfrm>
          <a:prstGeom prst="rect">
            <a:avLst/>
          </a:prstGeom>
        </p:spPr>
        <p:txBody>
          <a:bodyPr wrap="square" anchor="ctr">
            <a:spAutoFit/>
          </a:bodyPr>
          <a:lstStyle/>
          <a:p>
            <a:pPr algn="ctr"/>
            <a:r>
              <a:rPr lang="en-US" sz="4800" b="0" dirty="0" err="1">
                <a:latin typeface="Segoe UI" pitchFamily="34" charset="0"/>
                <a:cs typeface="Segoe UI" pitchFamily="34" charset="0"/>
              </a:rPr>
              <a:t>Kinh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Thánh</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Đối</a:t>
            </a:r>
            <a:r>
              <a:rPr lang="en-US" sz="4800" b="0" dirty="0">
                <a:latin typeface="Segoe UI" pitchFamily="34" charset="0"/>
                <a:cs typeface="Segoe UI" pitchFamily="34" charset="0"/>
              </a:rPr>
              <a:t> </a:t>
            </a:r>
            <a:r>
              <a:rPr lang="en-US" sz="4800" b="0" dirty="0" err="1">
                <a:latin typeface="Segoe UI" pitchFamily="34" charset="0"/>
                <a:cs typeface="Segoe UI" pitchFamily="34" charset="0"/>
              </a:rPr>
              <a:t>Đáp</a:t>
            </a:r>
            <a:r>
              <a:rPr lang="en-US" sz="4800" b="0" dirty="0">
                <a:latin typeface="Segoe UI" pitchFamily="34" charset="0"/>
                <a:cs typeface="Segoe UI" pitchFamily="34" charset="0"/>
              </a:rPr>
              <a:t> </a:t>
            </a:r>
          </a:p>
          <a:p>
            <a:pPr algn="ctr"/>
            <a:r>
              <a:rPr lang="en-US" sz="4800" b="0" dirty="0" err="1">
                <a:latin typeface="Segoe UI" pitchFamily="34" charset="0"/>
                <a:cs typeface="Segoe UI" pitchFamily="34" charset="0"/>
              </a:rPr>
              <a:t>Số</a:t>
            </a:r>
            <a:r>
              <a:rPr lang="en-US" sz="4800" b="0" dirty="0">
                <a:latin typeface="Segoe UI" pitchFamily="34" charset="0"/>
                <a:cs typeface="Segoe UI" pitchFamily="34" charset="0"/>
              </a:rPr>
              <a:t> </a:t>
            </a:r>
            <a:r>
              <a:rPr lang="en-US" sz="4800" b="0" dirty="0" smtClean="0">
                <a:latin typeface="Segoe UI" pitchFamily="34" charset="0"/>
                <a:cs typeface="Segoe UI" pitchFamily="34" charset="0"/>
              </a:rPr>
              <a:t>89</a:t>
            </a:r>
            <a:endParaRPr lang="en-US" sz="4800" b="0" dirty="0">
              <a:latin typeface="Segoe UI" pitchFamily="34" charset="0"/>
              <a:cs typeface="Segoe UI" pitchFamily="34" charset="0"/>
            </a:endParaRPr>
          </a:p>
        </p:txBody>
      </p:sp>
      <p:sp>
        <p:nvSpPr>
          <p:cNvPr id="3" name="Rectangle 2"/>
          <p:cNvSpPr/>
          <p:nvPr/>
        </p:nvSpPr>
        <p:spPr>
          <a:xfrm>
            <a:off x="457200" y="3259693"/>
            <a:ext cx="8204490" cy="2123658"/>
          </a:xfrm>
          <a:prstGeom prst="rect">
            <a:avLst/>
          </a:prstGeom>
        </p:spPr>
        <p:txBody>
          <a:bodyPr wrap="none">
            <a:spAutoFit/>
          </a:bodyPr>
          <a:lstStyle/>
          <a:p>
            <a:pPr algn="ctr"/>
            <a:r>
              <a:rPr lang="en-US" sz="6600" b="1" dirty="0" smtClean="0">
                <a:latin typeface="Segoe UI" pitchFamily="34" charset="0"/>
                <a:cs typeface="Segoe UI" pitchFamily="34" charset="0"/>
              </a:rPr>
              <a:t>SẴN SÀNG</a:t>
            </a:r>
          </a:p>
          <a:p>
            <a:pPr algn="ctr"/>
            <a:r>
              <a:rPr lang="en-US" sz="6600" b="1" dirty="0" smtClean="0">
                <a:latin typeface="Segoe UI" pitchFamily="34" charset="0"/>
                <a:cs typeface="Segoe UI" pitchFamily="34" charset="0"/>
              </a:rPr>
              <a:t>ĐÓN CHÚA TRỞ LẠI</a:t>
            </a:r>
            <a:endParaRPr lang="en-US" sz="6600" b="1" dirty="0" smtClean="0">
              <a:latin typeface="Segoe UI" pitchFamily="34" charset="0"/>
              <a:cs typeface="Segoe U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8094524"/>
          </a:xfrm>
          <a:prstGeom prst="rect">
            <a:avLst/>
          </a:prstGeom>
        </p:spPr>
        <p:txBody>
          <a:bodyPr wrap="square" anchor="ctr">
            <a:spAutoFit/>
          </a:bodyPr>
          <a:lstStyle/>
          <a:p>
            <a:pPr algn="just"/>
            <a:r>
              <a:rPr lang="vi-VN" sz="4000" dirty="0" smtClean="0">
                <a:latin typeface="Segoe UI" pitchFamily="34" charset="0"/>
                <a:ea typeface="Segoe UI" pitchFamily="34" charset="0"/>
                <a:cs typeface="Segoe UI" pitchFamily="34" charset="0"/>
              </a:rPr>
              <a:t>Các người đó đương ngó chăm trên trời trong lúc Ngài ngự lên, xảy có hai người nam mặc áo trắng hiện đến trước mặt,</a:t>
            </a:r>
            <a:endParaRPr lang="en-US" sz="4000" dirty="0" smtClean="0">
              <a:latin typeface="Segoe UI" pitchFamily="34" charset="0"/>
              <a:ea typeface="Segoe UI" pitchFamily="34" charset="0"/>
              <a:cs typeface="Segoe UI" pitchFamily="34" charset="0"/>
            </a:endParaRPr>
          </a:p>
          <a:p>
            <a:pPr algn="just"/>
            <a:endParaRPr lang="en-US" sz="2500" dirty="0">
              <a:latin typeface="Segoe UI" pitchFamily="34" charset="0"/>
              <a:ea typeface="Segoe UI" pitchFamily="34" charset="0"/>
              <a:cs typeface="Segoe UI" pitchFamily="34" charset="0"/>
            </a:endParaRPr>
          </a:p>
          <a:p>
            <a:pPr algn="just"/>
            <a:r>
              <a:rPr lang="en-US" sz="4000" b="1" dirty="0" smtClean="0">
                <a:latin typeface="Segoe UI" pitchFamily="34" charset="0"/>
                <a:ea typeface="Segoe UI" pitchFamily="34" charset="0"/>
                <a:cs typeface="Segoe UI" pitchFamily="34" charset="0"/>
              </a:rPr>
              <a:t>V</a:t>
            </a:r>
            <a:r>
              <a:rPr lang="vi-VN" sz="4000" b="1" dirty="0" smtClean="0">
                <a:latin typeface="Segoe UI" pitchFamily="34" charset="0"/>
                <a:ea typeface="Segoe UI" pitchFamily="34" charset="0"/>
                <a:cs typeface="Segoe UI" pitchFamily="34" charset="0"/>
              </a:rPr>
              <a:t>à nói rằng: Hỡi người Ga-li-lê, sao các ngươi đứng ngóng lên trời làm chi? Jêsus nầy đã được cất lên trời khỏi giữa các ngươi, cũng sẽ trở lại như cách các ngươi đã thấy Ngài lên trời vậy.</a:t>
            </a:r>
            <a:endParaRPr lang="en-US" sz="4000" b="1" dirty="0" smtClean="0">
              <a:latin typeface="Segoe UI" pitchFamily="34" charset="0"/>
              <a:ea typeface="Segoe UI" pitchFamily="34" charset="0"/>
              <a:cs typeface="Segoe UI" pitchFamily="34" charset="0"/>
            </a:endParaRPr>
          </a:p>
          <a:p>
            <a:pPr algn="just"/>
            <a:r>
              <a:rPr lang="vi-VN" sz="4000" dirty="0" smtClean="0">
                <a:latin typeface="Segoe UI" pitchFamily="34" charset="0"/>
                <a:ea typeface="Segoe UI" pitchFamily="34" charset="0"/>
                <a:cs typeface="Segoe UI" pitchFamily="34" charset="0"/>
              </a:rPr>
              <a:t/>
            </a:r>
            <a:br>
              <a:rPr lang="vi-VN" sz="4000" dirty="0" smtClean="0">
                <a:latin typeface="Segoe UI" pitchFamily="34" charset="0"/>
                <a:ea typeface="Segoe UI" pitchFamily="34" charset="0"/>
                <a:cs typeface="Segoe UI" pitchFamily="34" charset="0"/>
              </a:rPr>
            </a:br>
            <a:endParaRPr lang="vi-VN" sz="40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29484"/>
            <a:ext cx="8839200" cy="4985980"/>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Về ngày và giờ đó, chẳng có ai biết chi cả, thiên sứ trên trời hay là Con cũng vậy, song chỉ một mình Cha biết mà thôi.</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Trong đời Nô-ê thể nào, khi Con người đến cũng thể ấy. </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6324808"/>
          </a:xfrm>
          <a:prstGeom prst="rect">
            <a:avLst/>
          </a:prstGeom>
        </p:spPr>
        <p:txBody>
          <a:bodyPr wrap="square" anchor="ctr">
            <a:spAutoFit/>
          </a:bodyPr>
          <a:lstStyle/>
          <a:p>
            <a:pPr algn="just"/>
            <a:r>
              <a:rPr lang="vi-VN" sz="4500" dirty="0" smtClean="0">
                <a:latin typeface="Segoe UI" pitchFamily="34" charset="0"/>
                <a:ea typeface="Segoe UI" pitchFamily="34" charset="0"/>
                <a:cs typeface="Segoe UI" pitchFamily="34" charset="0"/>
              </a:rPr>
              <a:t>Vì trong những ngày trước nước lụt, người ta ăn, uống, cưới, gả như thường cho đến ngày Nô-ê vào tàu,</a:t>
            </a:r>
            <a:endParaRPr lang="en-US" sz="45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en-US" sz="4500" b="1" dirty="0" smtClean="0">
                <a:latin typeface="Segoe UI" pitchFamily="34" charset="0"/>
                <a:ea typeface="Segoe UI" pitchFamily="34" charset="0"/>
                <a:cs typeface="Segoe UI" pitchFamily="34" charset="0"/>
              </a:rPr>
              <a:t>V</a:t>
            </a:r>
            <a:r>
              <a:rPr lang="vi-VN" sz="4500" b="1" dirty="0" smtClean="0">
                <a:latin typeface="Segoe UI" pitchFamily="34" charset="0"/>
                <a:ea typeface="Segoe UI" pitchFamily="34" charset="0"/>
                <a:cs typeface="Segoe UI" pitchFamily="34" charset="0"/>
              </a:rPr>
              <a:t>à người ta không ngờ chi hết cho đến khi nước lụt tới mà đùa đem đi hết thảy,</a:t>
            </a:r>
            <a:r>
              <a:rPr lang="en-US" sz="4500" b="1" dirty="0" smtClean="0">
                <a:latin typeface="Segoe UI" pitchFamily="34" charset="0"/>
                <a:ea typeface="Segoe UI" pitchFamily="34" charset="0"/>
                <a:cs typeface="Segoe UI" pitchFamily="34" charset="0"/>
              </a:rPr>
              <a:t> </a:t>
            </a:r>
            <a:r>
              <a:rPr lang="vi-VN" sz="4500" b="1" dirty="0" smtClean="0">
                <a:latin typeface="Segoe UI" pitchFamily="34" charset="0"/>
                <a:ea typeface="Segoe UI" pitchFamily="34" charset="0"/>
                <a:cs typeface="Segoe UI" pitchFamily="34" charset="0"/>
              </a:rPr>
              <a:t>khi Con người đến cũng như vậy.</a:t>
            </a:r>
            <a:endParaRPr lang="vi-VN" sz="45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8839200" cy="572464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Lúc ấy, sẽ có hai người nam ở trong một đồng ruộng, một người được đem đi, còn một người bị để lại;</a:t>
            </a:r>
            <a:endParaRPr lang="en-US" sz="4800" dirty="0" smtClean="0">
              <a:latin typeface="Segoe UI" pitchFamily="34" charset="0"/>
              <a:ea typeface="Segoe UI" pitchFamily="34" charset="0"/>
              <a:cs typeface="Segoe UI" pitchFamily="34" charset="0"/>
            </a:endParaRPr>
          </a:p>
          <a:p>
            <a:pPr algn="just"/>
            <a:endParaRPr lang="en-US" sz="3000" dirty="0">
              <a:latin typeface="Segoe UI" pitchFamily="34" charset="0"/>
              <a:ea typeface="Segoe UI" pitchFamily="34" charset="0"/>
              <a:cs typeface="Segoe UI" pitchFamily="34" charset="0"/>
            </a:endParaRPr>
          </a:p>
          <a:p>
            <a:pPr algn="just"/>
            <a:r>
              <a:rPr lang="en-US" sz="4800" b="1" dirty="0" smtClean="0">
                <a:latin typeface="Segoe UI" pitchFamily="34" charset="0"/>
                <a:ea typeface="Segoe UI" pitchFamily="34" charset="0"/>
                <a:cs typeface="Segoe UI" pitchFamily="34" charset="0"/>
              </a:rPr>
              <a:t>V</a:t>
            </a:r>
            <a:r>
              <a:rPr lang="vi-VN" sz="4800" b="1" dirty="0" smtClean="0">
                <a:latin typeface="Segoe UI" pitchFamily="34" charset="0"/>
                <a:ea typeface="Segoe UI" pitchFamily="34" charset="0"/>
                <a:cs typeface="Segoe UI" pitchFamily="34" charset="0"/>
              </a:rPr>
              <a:t>à có hai người nữ đương xay cối, một người được đem đi, còn một người bị để lại.</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75604"/>
            <a:ext cx="8839200" cy="572464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Vậy hãy tỉnh thức, vì các ngươi không biết ngày nào Chúa mình sẽ đến.</a:t>
            </a:r>
            <a:endParaRPr lang="en-US" sz="4800" dirty="0">
              <a:latin typeface="Segoe UI" pitchFamily="34" charset="0"/>
              <a:ea typeface="Segoe UI" pitchFamily="34" charset="0"/>
              <a:cs typeface="Segoe UI" pitchFamily="34" charset="0"/>
            </a:endParaRPr>
          </a:p>
          <a:p>
            <a:pPr algn="just"/>
            <a:endParaRPr lang="en-US" sz="3000" dirty="0" smtClean="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Hãy biết rõ, nếu người chủ nhà đã hay canh nào kẻ trộm sẽ đến, thì tỉnh thức, không để cho đào ngạch nhà mình. </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99956"/>
            <a:ext cx="8839200" cy="5724644"/>
          </a:xfrm>
          <a:prstGeom prst="rect">
            <a:avLst/>
          </a:prstGeom>
        </p:spPr>
        <p:txBody>
          <a:bodyPr wrap="square" anchor="ctr">
            <a:spAutoFit/>
          </a:bodyPr>
          <a:lstStyle/>
          <a:p>
            <a:pPr algn="just"/>
            <a:r>
              <a:rPr lang="vi-VN" sz="4800" dirty="0" smtClean="0">
                <a:latin typeface="Segoe UI" pitchFamily="34" charset="0"/>
                <a:ea typeface="Segoe UI" pitchFamily="34" charset="0"/>
                <a:cs typeface="Segoe UI" pitchFamily="34" charset="0"/>
              </a:rPr>
              <a:t>Vậy thì các ngươi cũng hãy chực cho sẵn, vì Con người sẽ đến trong giờ các ngươi không ngờ. </a:t>
            </a:r>
            <a:endParaRPr lang="en-US" sz="4800" dirty="0" smtClean="0">
              <a:latin typeface="Segoe UI" pitchFamily="34" charset="0"/>
              <a:ea typeface="Segoe UI" pitchFamily="34" charset="0"/>
              <a:cs typeface="Segoe UI" pitchFamily="34" charset="0"/>
            </a:endParaRPr>
          </a:p>
          <a:p>
            <a:pPr algn="just"/>
            <a:endParaRPr lang="en-US" sz="3000" b="1" dirty="0">
              <a:latin typeface="Segoe UI" pitchFamily="34" charset="0"/>
              <a:ea typeface="Segoe UI" pitchFamily="34" charset="0"/>
              <a:cs typeface="Segoe UI" pitchFamily="34" charset="0"/>
            </a:endParaRPr>
          </a:p>
          <a:p>
            <a:pPr algn="just"/>
            <a:r>
              <a:rPr lang="vi-VN" sz="4800" b="1" dirty="0" smtClean="0">
                <a:latin typeface="Segoe UI" pitchFamily="34" charset="0"/>
                <a:ea typeface="Segoe UI" pitchFamily="34" charset="0"/>
                <a:cs typeface="Segoe UI" pitchFamily="34" charset="0"/>
              </a:rPr>
              <a:t>Vả, ân điển Đức Chúa Trời hay cứu mọi người, đã được bày tỏ ra rồi.</a:t>
            </a:r>
            <a:endParaRPr lang="vi-VN" sz="48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49959"/>
            <a:ext cx="8839200" cy="6555641"/>
          </a:xfrm>
          <a:prstGeom prst="rect">
            <a:avLst/>
          </a:prstGeom>
        </p:spPr>
        <p:txBody>
          <a:bodyPr wrap="square" anchor="ctr">
            <a:spAutoFit/>
          </a:bodyPr>
          <a:lstStyle/>
          <a:p>
            <a:pPr algn="just"/>
            <a:r>
              <a:rPr lang="vi-VN" sz="4200" dirty="0" smtClean="0">
                <a:latin typeface="Segoe UI" pitchFamily="34" charset="0"/>
                <a:ea typeface="Segoe UI" pitchFamily="34" charset="0"/>
                <a:cs typeface="Segoe UI" pitchFamily="34" charset="0"/>
              </a:rPr>
              <a:t>Ân ấy dạy chúng ta chừa bỏ sự không tin kính và tình dục thế gian, phải sống ở đời nầy theo tiết độ, công bình, nhân đức,</a:t>
            </a:r>
            <a:endParaRPr lang="en-US" sz="4200" dirty="0" smtClean="0">
              <a:latin typeface="Segoe UI" pitchFamily="34" charset="0"/>
              <a:ea typeface="Segoe UI" pitchFamily="34" charset="0"/>
              <a:cs typeface="Segoe UI" pitchFamily="34" charset="0"/>
            </a:endParaRPr>
          </a:p>
          <a:p>
            <a:pPr algn="just"/>
            <a:endParaRPr lang="en-US" sz="3000" dirty="0" smtClean="0">
              <a:latin typeface="Segoe UI" pitchFamily="34" charset="0"/>
              <a:ea typeface="Segoe UI" pitchFamily="34" charset="0"/>
              <a:cs typeface="Segoe UI" pitchFamily="34" charset="0"/>
            </a:endParaRPr>
          </a:p>
          <a:p>
            <a:pPr algn="just"/>
            <a:r>
              <a:rPr lang="en-US" sz="4200" b="1" dirty="0" smtClean="0">
                <a:latin typeface="Segoe UI" pitchFamily="34" charset="0"/>
                <a:ea typeface="Segoe UI" pitchFamily="34" charset="0"/>
                <a:cs typeface="Segoe UI" pitchFamily="34" charset="0"/>
              </a:rPr>
              <a:t>Đ</a:t>
            </a:r>
            <a:r>
              <a:rPr lang="vi-VN" sz="4200" b="1" dirty="0" smtClean="0">
                <a:latin typeface="Segoe UI" pitchFamily="34" charset="0"/>
                <a:ea typeface="Segoe UI" pitchFamily="34" charset="0"/>
                <a:cs typeface="Segoe UI" pitchFamily="34" charset="0"/>
              </a:rPr>
              <a:t>ương chờ đợi sự trông cậy hạnh phước của chúng ta, và sự hiện ra của sự vinh hiển Đức Chúa Trời lớn và Cứu Chúa chúng ta, là Đức Chúa Jêsus Christ</a:t>
            </a:r>
            <a:r>
              <a:rPr lang="en-US" sz="4200" b="1" dirty="0" smtClean="0">
                <a:latin typeface="Segoe UI" pitchFamily="34" charset="0"/>
                <a:ea typeface="Segoe UI" pitchFamily="34" charset="0"/>
                <a:cs typeface="Segoe UI" pitchFamily="34" charset="0"/>
              </a:rPr>
              <a:t>.</a:t>
            </a:r>
            <a:r>
              <a:rPr lang="vi-VN" sz="4200" b="1" dirty="0" smtClean="0">
                <a:latin typeface="Segoe UI" pitchFamily="34" charset="0"/>
                <a:ea typeface="Segoe UI" pitchFamily="34" charset="0"/>
                <a:cs typeface="Segoe UI" pitchFamily="34" charset="0"/>
              </a:rPr>
              <a:t> </a:t>
            </a:r>
            <a:endParaRPr lang="vi-VN" sz="42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1777251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392</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MyLinh</dc:creator>
  <cp:lastModifiedBy>MyLinh</cp:lastModifiedBy>
  <cp:revision>2</cp:revision>
  <dcterms:created xsi:type="dcterms:W3CDTF">2012-01-20T08:45:21Z</dcterms:created>
  <dcterms:modified xsi:type="dcterms:W3CDTF">2012-01-20T08:55:54Z</dcterms:modified>
</cp:coreProperties>
</file>