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149EBA-2BBE-40D6-AADF-BC43CBA7778E}"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9EBA-2BBE-40D6-AADF-BC43CBA7778E}"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9EBA-2BBE-40D6-AADF-BC43CBA7778E}"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49EBA-2BBE-40D6-AADF-BC43CBA7778E}"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49EBA-2BBE-40D6-AADF-BC43CBA7778E}"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149EBA-2BBE-40D6-AADF-BC43CBA7778E}"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149EBA-2BBE-40D6-AADF-BC43CBA7778E}"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149EBA-2BBE-40D6-AADF-BC43CBA7778E}"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49EBA-2BBE-40D6-AADF-BC43CBA7778E}"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49EBA-2BBE-40D6-AADF-BC43CBA7778E}"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49EBA-2BBE-40D6-AADF-BC43CBA7778E}"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74E37-CE25-4C83-A176-FE728C6FCC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49EBA-2BBE-40D6-AADF-BC43CBA7778E}"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74E37-CE25-4C83-A176-FE728C6FCC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90</a:t>
            </a:r>
            <a:endParaRPr lang="en-US" sz="4800" b="0" dirty="0">
              <a:latin typeface="Segoe UI" pitchFamily="34" charset="0"/>
              <a:cs typeface="Segoe UI" pitchFamily="34" charset="0"/>
            </a:endParaRPr>
          </a:p>
        </p:txBody>
      </p:sp>
      <p:sp>
        <p:nvSpPr>
          <p:cNvPr id="3" name="Rectangle 2"/>
          <p:cNvSpPr/>
          <p:nvPr/>
        </p:nvSpPr>
        <p:spPr>
          <a:xfrm>
            <a:off x="2209800" y="3259693"/>
            <a:ext cx="4780476" cy="2123658"/>
          </a:xfrm>
          <a:prstGeom prst="rect">
            <a:avLst/>
          </a:prstGeom>
        </p:spPr>
        <p:txBody>
          <a:bodyPr wrap="none">
            <a:spAutoFit/>
          </a:bodyPr>
          <a:lstStyle/>
          <a:p>
            <a:pPr algn="ctr"/>
            <a:r>
              <a:rPr lang="en-US" sz="6600" b="1" dirty="0" smtClean="0">
                <a:latin typeface="Segoe UI" pitchFamily="34" charset="0"/>
                <a:cs typeface="Segoe UI" pitchFamily="34" charset="0"/>
              </a:rPr>
              <a:t>ĐẦY TỚ</a:t>
            </a:r>
          </a:p>
          <a:p>
            <a:pPr algn="ctr"/>
            <a:r>
              <a:rPr lang="en-US" sz="6600" b="1" dirty="0" smtClean="0">
                <a:latin typeface="Segoe UI" pitchFamily="34" charset="0"/>
                <a:cs typeface="Segoe UI" pitchFamily="34" charset="0"/>
              </a:rPr>
              <a:t>TRUNG TÍN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498598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Ai là đầy tớ trung tín và khôn ngoan, mà người chủ đặt cai trị đầy tớ mình, đặng cho đồ ăn đúng giờ?</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Phước cho đầy tớ đó, khi chủ đến thấy làm như vậy!</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Quả thật, ta nói cùng các ngươi, chủ sẽ đặt kẻ ấy coi sóc cả gia tài mình.</a:t>
            </a:r>
            <a:endParaRPr lang="en-US" sz="48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Ai </a:t>
            </a:r>
            <a:r>
              <a:rPr lang="en-US" sz="4800" b="1" dirty="0" err="1" smtClean="0">
                <a:latin typeface="Segoe UI" pitchFamily="34" charset="0"/>
                <a:ea typeface="Segoe UI" pitchFamily="34" charset="0"/>
                <a:cs typeface="Segoe UI" pitchFamily="34" charset="0"/>
              </a:rPr>
              <a:t>trung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tín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trong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việc</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rất</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nhỏ</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cũng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trung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tín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trong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việc</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lớn</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ai</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bất</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nghĩa</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trong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việc</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rất</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nhỏ</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cũng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bất</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nghĩa</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trong</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việc</a:t>
            </a:r>
            <a:r>
              <a:rPr lang="en-US" sz="4800" b="1" dirty="0" smtClean="0">
                <a:latin typeface="Segoe UI" pitchFamily="34" charset="0"/>
                <a:ea typeface="Segoe UI" pitchFamily="34" charset="0"/>
                <a:cs typeface="Segoe UI" pitchFamily="34" charset="0"/>
              </a:rPr>
              <a:t> </a:t>
            </a:r>
            <a:r>
              <a:rPr lang="en-US" sz="4800" b="1" dirty="0" err="1" smtClean="0">
                <a:latin typeface="Segoe UI" pitchFamily="34" charset="0"/>
                <a:ea typeface="Segoe UI" pitchFamily="34" charset="0"/>
                <a:cs typeface="Segoe UI" pitchFamily="34" charset="0"/>
              </a:rPr>
              <a:t>lớn</a:t>
            </a:r>
            <a:r>
              <a:rPr lang="en-US" sz="4800" b="1" dirty="0" smtClean="0">
                <a:latin typeface="Segoe UI" pitchFamily="34" charset="0"/>
                <a:ea typeface="Segoe UI" pitchFamily="34" charset="0"/>
                <a:cs typeface="Segoe UI" pitchFamily="34" charset="0"/>
              </a:rPr>
              <a:t>.</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9956"/>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Vậy nếu các ngươi không trung tín về của bất nghĩa, có ai đem của thật giao cho các ngươi?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Nếu các ngươi không trung tín về của người khác, ai sẽ cho các ngươi được của riêng mình?</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6740307"/>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Không có đầy tớ nào làm tôi hai chủ được; vì sẽ ghét chủ nầy mà yêu chủ kia, hay là hiệp với chủ nầy mà khinh dể chủ kia. Các ngươi không có thể đã làm tôi Đức Chúa Trời, lại làm tôi Ma-môn nữa.</a:t>
            </a:r>
            <a:endParaRPr lang="en-US" sz="4800"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
            <a:ext cx="8839200" cy="7879080"/>
          </a:xfrm>
          <a:prstGeom prst="rect">
            <a:avLst/>
          </a:prstGeom>
        </p:spPr>
        <p:txBody>
          <a:bodyPr wrap="square" anchor="ctr">
            <a:spAutoFit/>
          </a:bodyPr>
          <a:lstStyle/>
          <a:p>
            <a:pPr algn="just"/>
            <a:r>
              <a:rPr lang="vi-VN" sz="4500" b="1" dirty="0" smtClean="0">
                <a:latin typeface="Segoe UI" pitchFamily="34" charset="0"/>
                <a:ea typeface="Segoe UI" pitchFamily="34" charset="0"/>
                <a:cs typeface="Segoe UI" pitchFamily="34" charset="0"/>
              </a:rPr>
              <a:t>Ngươi chớ ngại điều mình sẽ chịu khổ. Này, ma quỉ sẽ quăng nhiều kẻ trong các ngươi vào ngục, hầu cho các ngươi bị thử thách; các ngươi sẽ bị hoạn nạn trong mười ngày. Khá giữ trung tín cho đến chết, rồi ta sẽ ban cho ngươi mão triều thiên của sự sống.</a:t>
            </a:r>
            <a:endParaRPr lang="en-US" sz="4500" b="1"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
            </a:r>
            <a:br>
              <a:rPr lang="vi-VN" sz="4500" b="1"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402300"/>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Nhưng, tạ ơn Đức Chúa Trời đã cho chúng ta sự thắng, nhờ Đức Chúa Jêsus Christ chúng ta.</a:t>
            </a:r>
            <a:endParaRPr lang="en-US" sz="4500" dirty="0">
              <a:latin typeface="Segoe UI" pitchFamily="34" charset="0"/>
              <a:ea typeface="Segoe UI" pitchFamily="34" charset="0"/>
              <a:cs typeface="Segoe UI" pitchFamily="34" charset="0"/>
            </a:endParaRPr>
          </a:p>
          <a:p>
            <a:pPr algn="just"/>
            <a:endParaRPr lang="en-US" sz="2500"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Vậy, hỡi anh em yêu dấu của tôi, hãy vững vàng chớ rúng động, hãy làm công việc Chúa cách dư dật luôn, vì biết rằng công khó của anh em trong Chúa chẳng phải là vô ích đâu.</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324</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2012-01-20T08:55:58Z</dcterms:created>
  <dcterms:modified xsi:type="dcterms:W3CDTF">2012-01-20T09:03:20Z</dcterms:modified>
</cp:coreProperties>
</file>