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CF2FA-6133-4CE8-A959-894ADE247EDA}" type="datetimeFigureOut">
              <a:rPr lang="en-US" smtClean="0"/>
              <a:t>21-Jan-12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6714-FCA0-4312-8761-61CC971CBE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92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8359" y="3259693"/>
            <a:ext cx="572304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SỰ PHÁN XÉT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CUỐI CÙNG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422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Theo như đã định cho loài người phải chết một lần, rồi chịu phán xét, 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Bấy giờ tôi thấy một tòa lớn và trắng cùng Đấng đương ngồi ở trên; trước mặt Ngài trời đất đều trốn hết, chẳng còn thấy chỗ nào cho nó nữa. 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Tôi thấy những kẻ chết, cả lớn và nhỏ, đứng trước tòa, và các sách thì mở ra. Cũng có mở một quyển sách khác nữa, là sách sự sống; những kẻ chết bị xử đoán tùy công việc mình làm, cứ như lời đã biên trong những sách ấy.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38285"/>
            <a:ext cx="8839200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Biển đem trả những người chết mình chứa; Sự chết và Âm phủ cũng đem trả những người chết mình có. Mỗi người trong bọn đó bị xử đoán tùy công việc mình làm.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Đoạn, Sự chết và Âm phủ bị quăng xuống hồ lửa. Hồ lửa là sự chết thứ hai.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Kẻ nào không được biên vào sách sự sống đều bị ném xuống hồ lửa.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99956"/>
            <a:ext cx="8839200" cy="57246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Còn người ta nhổ cỏ lùng mà đốt trong lửa thể nào, thì ngày tận thế cũng sẽ như vậy;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 người sẽ sai các thiên sứ Ngài thâu mọi gương xấu và những kẻ làm ác khỏi nước Ngài,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69630"/>
            <a:ext cx="8839200" cy="7478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quăng những người đó vào lò lửa, là nơi sẽ có khóc lóc và nghiến răng.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 ấy, những người công bình sẽ chói rạng như mặt trời trong nước của Cha mình. Ai có tai, hãy nghe!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283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1</cp:revision>
  <dcterms:created xsi:type="dcterms:W3CDTF">2012-01-20T17:39:36Z</dcterms:created>
  <dcterms:modified xsi:type="dcterms:W3CDTF">2012-01-20T17:48:51Z</dcterms:modified>
</cp:coreProperties>
</file>