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BBBEA4-C2E7-4B57-8B85-C3106FEC6A43}"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EB6BB-DC94-428E-B95C-61D1589BAB1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BBBEA4-C2E7-4B57-8B85-C3106FEC6A43}"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EB6BB-DC94-428E-B95C-61D1589BAB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BBBEA4-C2E7-4B57-8B85-C3106FEC6A43}"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EB6BB-DC94-428E-B95C-61D1589BAB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BBBEA4-C2E7-4B57-8B85-C3106FEC6A43}"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EB6BB-DC94-428E-B95C-61D1589BAB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BBBEA4-C2E7-4B57-8B85-C3106FEC6A43}"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EB6BB-DC94-428E-B95C-61D1589BAB1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BBBEA4-C2E7-4B57-8B85-C3106FEC6A43}" type="datetimeFigureOut">
              <a:rPr lang="en-US" smtClean="0"/>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EB6BB-DC94-428E-B95C-61D1589BAB1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BBBEA4-C2E7-4B57-8B85-C3106FEC6A43}" type="datetimeFigureOut">
              <a:rPr lang="en-US" smtClean="0"/>
              <a:t>21-Jan-12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6EB6BB-DC94-428E-B95C-61D1589BAB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BBBEA4-C2E7-4B57-8B85-C3106FEC6A43}" type="datetimeFigureOut">
              <a:rPr lang="en-US" smtClean="0"/>
              <a:t>21-Jan-12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6EB6BB-DC94-428E-B95C-61D1589BAB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BBEA4-C2E7-4B57-8B85-C3106FEC6A43}" type="datetimeFigureOut">
              <a:rPr lang="en-US" smtClean="0"/>
              <a:t>21-Jan-12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6EB6BB-DC94-428E-B95C-61D1589BAB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BBBEA4-C2E7-4B57-8B85-C3106FEC6A43}" type="datetimeFigureOut">
              <a:rPr lang="en-US" smtClean="0"/>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EB6BB-DC94-428E-B95C-61D1589BAB1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BBBEA4-C2E7-4B57-8B85-C3106FEC6A43}" type="datetimeFigureOut">
              <a:rPr lang="en-US" smtClean="0"/>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EB6BB-DC94-428E-B95C-61D1589BAB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BBEA4-C2E7-4B57-8B85-C3106FEC6A43}" type="datetimeFigureOut">
              <a:rPr lang="en-US" smtClean="0"/>
              <a:t>21-Jan-12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EB6BB-DC94-428E-B95C-61D1589BAB1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94</a:t>
            </a:r>
            <a:endParaRPr lang="en-US" sz="4800" b="0" dirty="0">
              <a:latin typeface="Segoe UI" pitchFamily="34" charset="0"/>
              <a:cs typeface="Segoe UI" pitchFamily="34" charset="0"/>
            </a:endParaRPr>
          </a:p>
        </p:txBody>
      </p:sp>
      <p:sp>
        <p:nvSpPr>
          <p:cNvPr id="3" name="Rectangle 2"/>
          <p:cNvSpPr/>
          <p:nvPr/>
        </p:nvSpPr>
        <p:spPr>
          <a:xfrm>
            <a:off x="990600" y="3259693"/>
            <a:ext cx="7135287" cy="2123658"/>
          </a:xfrm>
          <a:prstGeom prst="rect">
            <a:avLst/>
          </a:prstGeom>
        </p:spPr>
        <p:txBody>
          <a:bodyPr wrap="none">
            <a:spAutoFit/>
          </a:bodyPr>
          <a:lstStyle/>
          <a:p>
            <a:pPr algn="ctr"/>
            <a:r>
              <a:rPr lang="en-US" sz="6600" b="1" dirty="0" smtClean="0">
                <a:latin typeface="Segoe UI" pitchFamily="34" charset="0"/>
                <a:cs typeface="Segoe UI" pitchFamily="34" charset="0"/>
              </a:rPr>
              <a:t>GIẢNG TIN LÀNH</a:t>
            </a:r>
          </a:p>
          <a:p>
            <a:pPr algn="ctr"/>
            <a:r>
              <a:rPr lang="en-US" sz="6600" b="1" dirty="0" smtClean="0">
                <a:latin typeface="Segoe UI" pitchFamily="34" charset="0"/>
                <a:cs typeface="Segoe UI" pitchFamily="34" charset="0"/>
              </a:rPr>
              <a:t>KHẮP THẾ GIỚI</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38200"/>
            <a:ext cx="8839200" cy="5262979"/>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Ngài phán cùng các sứ đồ rằng: Hãy đi khắp thế gian, giảng Tin lành cho mọi người.</a:t>
            </a:r>
            <a:endParaRPr lang="en-US" sz="4800" dirty="0" smtClean="0">
              <a:latin typeface="Segoe UI" pitchFamily="34" charset="0"/>
              <a:ea typeface="Segoe UI" pitchFamily="34" charset="0"/>
              <a:cs typeface="Segoe UI" pitchFamily="34" charset="0"/>
            </a:endParaRPr>
          </a:p>
          <a:p>
            <a:pPr algn="just"/>
            <a:endParaRPr lang="en-US" sz="35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Ai tin và chịu phép báp têm, sẽ được rỗi; nhưng ai chẳng tin sẽ bị đoán phạt.</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33400"/>
            <a:ext cx="8839200" cy="6001643"/>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Vì ai kêu cầu danh Chúa thì sẽ được cứu.</a:t>
            </a:r>
            <a:endParaRPr lang="en-US" sz="4800" dirty="0" smtClean="0">
              <a:latin typeface="Segoe UI" pitchFamily="34" charset="0"/>
              <a:ea typeface="Segoe UI" pitchFamily="34" charset="0"/>
              <a:cs typeface="Segoe UI" pitchFamily="34" charset="0"/>
            </a:endParaRPr>
          </a:p>
          <a:p>
            <a:pPr algn="just"/>
            <a:endParaRPr lang="en-US" sz="3500" b="1"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Nhưng họ chưa tin Ngài thì kêu cầu sao được? Chưa nghe nói về Ngài thì làm thể nào mà tin? Nếu chẳng ai rao giảng, thì nghe làm sao?</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839200" cy="7017306"/>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Lại nếu chẳng ai được sai đi, thì rao giảng thể nào? Như có chép rằng: Những bàn chân kẻ rao truyền tin lành là tốt đẹp biết bao!</a:t>
            </a:r>
            <a:endParaRPr lang="en-US" sz="4500" dirty="0" smtClean="0">
              <a:latin typeface="Segoe UI" pitchFamily="34" charset="0"/>
              <a:ea typeface="Segoe UI" pitchFamily="34" charset="0"/>
              <a:cs typeface="Segoe UI" pitchFamily="34" charset="0"/>
            </a:endParaRPr>
          </a:p>
          <a:p>
            <a:pPr algn="just"/>
            <a:endParaRPr lang="en-US" sz="3000" b="1"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Phải, ân điển đó đã ban cho tôi, là kẻ hèn hơn hết mọi thánh đồ, để rao truyền cho dân ngoại sự giàu có không dò được của Đấng Christ,</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839200" cy="6863417"/>
          </a:xfrm>
          <a:prstGeom prst="rect">
            <a:avLst/>
          </a:prstGeom>
        </p:spPr>
        <p:txBody>
          <a:bodyPr wrap="square" anchor="ctr">
            <a:spAutoFit/>
          </a:bodyPr>
          <a:lstStyle/>
          <a:p>
            <a:pPr algn="just"/>
            <a:r>
              <a:rPr lang="en-US" sz="4100" dirty="0" smtClean="0">
                <a:latin typeface="Segoe UI" pitchFamily="34" charset="0"/>
                <a:ea typeface="Segoe UI" pitchFamily="34" charset="0"/>
                <a:cs typeface="Segoe UI" pitchFamily="34" charset="0"/>
              </a:rPr>
              <a:t>V</a:t>
            </a:r>
            <a:r>
              <a:rPr lang="vi-VN" sz="4100" dirty="0" smtClean="0">
                <a:latin typeface="Segoe UI" pitchFamily="34" charset="0"/>
                <a:ea typeface="Segoe UI" pitchFamily="34" charset="0"/>
                <a:cs typeface="Segoe UI" pitchFamily="34" charset="0"/>
              </a:rPr>
              <a:t>à soi sáng cho mọi người biết sự phân phát lẽ mầu nhiệm, từ đời thượng cổ đã giấu kín trong Đức Chúa Trời là Đấng dựng nên muôn vật.</a:t>
            </a:r>
            <a:endParaRPr lang="en-US" sz="4100" dirty="0" smtClean="0">
              <a:latin typeface="Segoe UI" pitchFamily="34" charset="0"/>
              <a:ea typeface="Segoe UI" pitchFamily="34" charset="0"/>
              <a:cs typeface="Segoe UI" pitchFamily="34" charset="0"/>
            </a:endParaRPr>
          </a:p>
          <a:p>
            <a:pPr algn="just"/>
            <a:endParaRPr lang="en-US" sz="2000" dirty="0" smtClean="0">
              <a:latin typeface="Segoe UI" pitchFamily="34" charset="0"/>
              <a:ea typeface="Segoe UI" pitchFamily="34" charset="0"/>
              <a:cs typeface="Segoe UI" pitchFamily="34" charset="0"/>
            </a:endParaRPr>
          </a:p>
          <a:p>
            <a:pPr algn="just"/>
            <a:r>
              <a:rPr lang="vi-VN" sz="4100" b="1" dirty="0" smtClean="0">
                <a:latin typeface="Segoe UI" pitchFamily="34" charset="0"/>
                <a:ea typeface="Segoe UI" pitchFamily="34" charset="0"/>
                <a:cs typeface="Segoe UI" pitchFamily="34" charset="0"/>
              </a:rPr>
              <a:t>Ấy vậy, hiện nay sự khôn sáng mọi đường của Đức Chúa Trời cậy Hội thánh mà bày tỏ ra cho những kẻ làm đầu và những kẻ cầm quyền trong các nơi trên trời,</a:t>
            </a:r>
            <a:endParaRPr lang="vi-VN" sz="41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9323"/>
            <a:ext cx="8839200" cy="6786473"/>
          </a:xfrm>
          <a:prstGeom prst="rect">
            <a:avLst/>
          </a:prstGeom>
        </p:spPr>
        <p:txBody>
          <a:bodyPr wrap="square" anchor="ctr">
            <a:spAutoFit/>
          </a:bodyPr>
          <a:lstStyle/>
          <a:p>
            <a:pPr algn="just"/>
            <a:r>
              <a:rPr lang="en-US" sz="4500" dirty="0">
                <a:latin typeface="Segoe UI" pitchFamily="34" charset="0"/>
                <a:ea typeface="Segoe UI" pitchFamily="34" charset="0"/>
                <a:cs typeface="Segoe UI" pitchFamily="34" charset="0"/>
              </a:rPr>
              <a:t>T</a:t>
            </a:r>
            <a:r>
              <a:rPr lang="vi-VN" sz="4500" dirty="0" smtClean="0">
                <a:latin typeface="Segoe UI" pitchFamily="34" charset="0"/>
                <a:ea typeface="Segoe UI" pitchFamily="34" charset="0"/>
                <a:cs typeface="Segoe UI" pitchFamily="34" charset="0"/>
              </a:rPr>
              <a:t>heo ý định đời đời của Ngài đã làm xong trong Đức Chúa Jêsus Christ, Chúa chúng ta,</a:t>
            </a:r>
            <a:endParaRPr lang="en-US" sz="4500" dirty="0" smtClean="0">
              <a:latin typeface="Segoe UI" pitchFamily="34" charset="0"/>
              <a:ea typeface="Segoe UI" pitchFamily="34" charset="0"/>
              <a:cs typeface="Segoe UI" pitchFamily="34" charset="0"/>
            </a:endParaRPr>
          </a:p>
          <a:p>
            <a:pPr algn="just"/>
            <a:endParaRPr lang="en-US" sz="3000" b="1"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Mọi điều đó đến bởi Đức Chúa Trời, Ngài đã làm cho chúng ta nhờ Đấng Christ mà được hòa thuận lại cùng Ngài, và đã giao chức vụ giảng hòa cho chúng ta.</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6463308"/>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Vì chưng Đức Chúa Trời vốn ở trong Đấng Christ, làm cho thế gian lại hòa với Ngài, chẳng kể tội lỗi cho loài người, và đã phó đạo giảng hòa cho chúng tôi.</a:t>
            </a:r>
            <a:endParaRPr lang="en-US" sz="4800" dirty="0" smtClean="0">
              <a:latin typeface="Segoe UI" pitchFamily="34" charset="0"/>
              <a:ea typeface="Segoe UI" pitchFamily="34" charset="0"/>
              <a:cs typeface="Segoe UI" pitchFamily="34" charset="0"/>
            </a:endParaRPr>
          </a:p>
          <a:p>
            <a:pPr algn="just"/>
            <a:endParaRPr lang="en-US" sz="3000" b="1" dirty="0" smtClean="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Tôi mắc nợ cả người Gờ-réc lẫn người dã man, cả người thông thái lẫn người ngu dốt.</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6463308"/>
          </a:xfrm>
          <a:prstGeom prst="rect">
            <a:avLst/>
          </a:prstGeom>
        </p:spPr>
        <p:txBody>
          <a:bodyPr wrap="square" anchor="ctr">
            <a:spAutoFit/>
          </a:bodyPr>
          <a:lstStyle/>
          <a:p>
            <a:pPr algn="just"/>
            <a:r>
              <a:rPr lang="vi-VN" sz="4600" dirty="0" smtClean="0">
                <a:latin typeface="Segoe UI" pitchFamily="34" charset="0"/>
                <a:ea typeface="Segoe UI" pitchFamily="34" charset="0"/>
                <a:cs typeface="Segoe UI" pitchFamily="34" charset="0"/>
              </a:rPr>
              <a:t>Ấy vậy, hễ thuộc về tôi, thì tôi cũng sẵn lòng rao Tin lành cho anh em, là người ở thành Rô-ma.</a:t>
            </a:r>
            <a:endParaRPr lang="en-US" sz="4600" dirty="0" smtClean="0">
              <a:latin typeface="Segoe UI" pitchFamily="34" charset="0"/>
              <a:ea typeface="Segoe UI" pitchFamily="34" charset="0"/>
              <a:cs typeface="Segoe UI" pitchFamily="34" charset="0"/>
            </a:endParaRPr>
          </a:p>
          <a:p>
            <a:pPr algn="just"/>
            <a:endParaRPr lang="en-US" sz="3000" b="1" dirty="0">
              <a:latin typeface="Segoe UI" pitchFamily="34" charset="0"/>
              <a:ea typeface="Segoe UI" pitchFamily="34" charset="0"/>
              <a:cs typeface="Segoe UI" pitchFamily="34" charset="0"/>
            </a:endParaRPr>
          </a:p>
          <a:p>
            <a:pPr algn="just"/>
            <a:r>
              <a:rPr lang="vi-VN" sz="4600" b="1" dirty="0" smtClean="0">
                <a:latin typeface="Segoe UI" pitchFamily="34" charset="0"/>
                <a:ea typeface="Segoe UI" pitchFamily="34" charset="0"/>
                <a:cs typeface="Segoe UI" pitchFamily="34" charset="0"/>
              </a:rPr>
              <a:t>Thật vậy, tôi không hổ thẹn về Tin lành đâu, vì là quyền phép của Đức Chúa Trời để cứu mọi kẻ tin, trước là người Giu-đa, sau là người Gờ-réc;</a:t>
            </a:r>
            <a:endParaRPr lang="vi-VN" sz="46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415</Words>
  <Application>Microsoft Office PowerPoint</Application>
  <PresentationFormat>On-screen Show (4:3)</PresentationFormat>
  <Paragraphs>25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2</cp:revision>
  <dcterms:created xsi:type="dcterms:W3CDTF">2012-01-20T17:59:24Z</dcterms:created>
  <dcterms:modified xsi:type="dcterms:W3CDTF">2012-01-20T18:10:07Z</dcterms:modified>
</cp:coreProperties>
</file>