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8F64-6E90-4B02-A138-B25D656CE44D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0C69-D79E-4740-A8E5-A305B1E604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95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657600"/>
            <a:ext cx="75360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GIA ĐÌNH </a:t>
            </a:r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CƠ ĐỐC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867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Giê-hô-va Đức Chúa Trời phán rằng: Loài người ở một mình thì không tốt; ta sẽ làm nên một kẻ giúp đỡ giống như nó.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Giê-hô-va Đức Chúa Trời làm cho A-đam ngủ mê, bèn lấy một xương sườn, rồi lấp thịt thế vào.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80945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Giê-hô-va Đức Chúa Trời dùng xương sườn đã lấy nơi A-đam làm nên một người nữ, đưa đến cùng A-đam.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 thì, vợ chồng không phải là hai nữa, nhưng một thịt mà thôi. Vậy, loài người không nên phân rẽ những kẻ mà Đức Chúa Trời đã phối hiệp!</a:t>
            </a:r>
            <a:endParaRPr lang="en-US" sz="45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kẻ làm vợ, phải vâng phục chồng mình như vâng phục Chúa,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ì chồng là đầu vợ, khác nào Đấng Christ là đầu Hội thánh, Hội thánh là thân thể Ngài, và Ngài là Cứu Chúa của Hội thánh.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0088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Ấy vậy, như Hội thánh phục dưới Đấng Christ, thì đàn bà cũng phải phục dưới quyền chồng mình trong mọi sự.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người làm chồng, hãy yêu vợ mình, như Đấng Christ đã yêu Hội thánh, phó chính mình vì Hội thánh,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82176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Cũng một thể ấy, chồng phải yêu vợ như chính thân mình. Ai yêu vợ mình thì yêu chính mình vậy.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 thì mỗi người trong anh em phải yêu vợ mình như mình, còn vợ thì phải kính chồng.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57620"/>
            <a:ext cx="8839200" cy="49859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kẻ làm con cái, hãy vâng phục cha mẹ mình trong Chúa, vì điều đó là phải lắm.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tôn kính cha mẹ ngươi (ấy là điều răn thứ nhứt, có một lời hứa nối theo),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7478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ầu cho ngươi được phước và sống lâu trên đất.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các người làm cha, chớ chọc cho con cái mình giận dữ, hãy dùng sự sửa phạt khuyên bảo của Chúa mà nuôi nấng chúng nó.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344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1</cp:revision>
  <dcterms:created xsi:type="dcterms:W3CDTF">2012-01-20T18:10:13Z</dcterms:created>
  <dcterms:modified xsi:type="dcterms:W3CDTF">2012-01-20T18:18:21Z</dcterms:modified>
</cp:coreProperties>
</file>