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8B9F-3346-4826-B19A-7417010933D0}" type="datetimeFigureOut">
              <a:rPr lang="en-US" smtClean="0"/>
              <a:t>21-Jan-12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FA28-258E-467D-93C1-E89C2CFB1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8B9F-3346-4826-B19A-7417010933D0}" type="datetimeFigureOut">
              <a:rPr lang="en-US" smtClean="0"/>
              <a:t>21-Jan-12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FA28-258E-467D-93C1-E89C2CFB1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8B9F-3346-4826-B19A-7417010933D0}" type="datetimeFigureOut">
              <a:rPr lang="en-US" smtClean="0"/>
              <a:t>21-Jan-12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FA28-258E-467D-93C1-E89C2CFB1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8B9F-3346-4826-B19A-7417010933D0}" type="datetimeFigureOut">
              <a:rPr lang="en-US" smtClean="0"/>
              <a:t>21-Jan-12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FA28-258E-467D-93C1-E89C2CFB1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8B9F-3346-4826-B19A-7417010933D0}" type="datetimeFigureOut">
              <a:rPr lang="en-US" smtClean="0"/>
              <a:t>21-Jan-12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FA28-258E-467D-93C1-E89C2CFB1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8B9F-3346-4826-B19A-7417010933D0}" type="datetimeFigureOut">
              <a:rPr lang="en-US" smtClean="0"/>
              <a:t>21-Jan-12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FA28-258E-467D-93C1-E89C2CFB1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8B9F-3346-4826-B19A-7417010933D0}" type="datetimeFigureOut">
              <a:rPr lang="en-US" smtClean="0"/>
              <a:t>21-Jan-12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FA28-258E-467D-93C1-E89C2CFB1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8B9F-3346-4826-B19A-7417010933D0}" type="datetimeFigureOut">
              <a:rPr lang="en-US" smtClean="0"/>
              <a:t>21-Jan-12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FA28-258E-467D-93C1-E89C2CFB1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8B9F-3346-4826-B19A-7417010933D0}" type="datetimeFigureOut">
              <a:rPr lang="en-US" smtClean="0"/>
              <a:t>21-Jan-12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FA28-258E-467D-93C1-E89C2CFB1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8B9F-3346-4826-B19A-7417010933D0}" type="datetimeFigureOut">
              <a:rPr lang="en-US" smtClean="0"/>
              <a:t>21-Jan-12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FA28-258E-467D-93C1-E89C2CFB1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8B9F-3346-4826-B19A-7417010933D0}" type="datetimeFigureOut">
              <a:rPr lang="en-US" smtClean="0"/>
              <a:t>21-Jan-12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FA28-258E-467D-93C1-E89C2CFB1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B8B9F-3346-4826-B19A-7417010933D0}" type="datetimeFigureOut">
              <a:rPr lang="en-US" smtClean="0"/>
              <a:t>21-Jan-12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9FA28-258E-467D-93C1-E89C2CFB16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852845"/>
            <a:ext cx="6705600" cy="156966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Kinh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Thánh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Đối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err="1" smtClean="0">
                <a:latin typeface="Segoe UI" pitchFamily="34" charset="0"/>
                <a:cs typeface="Segoe UI" pitchFamily="34" charset="0"/>
              </a:rPr>
              <a:t>Đáp</a:t>
            </a:r>
            <a:endParaRPr lang="en-US" sz="4800" dirty="0">
              <a:latin typeface="Segoe UI" pitchFamily="34" charset="0"/>
              <a:cs typeface="Segoe UI" pitchFamily="34" charset="0"/>
            </a:endParaRPr>
          </a:p>
          <a:p>
            <a:pPr algn="ctr"/>
            <a:r>
              <a:rPr lang="en-US" sz="4800" b="0" dirty="0" err="1" smtClean="0">
                <a:latin typeface="Segoe UI" pitchFamily="34" charset="0"/>
                <a:cs typeface="Segoe UI" pitchFamily="34" charset="0"/>
              </a:rPr>
              <a:t>Số</a:t>
            </a:r>
            <a:r>
              <a:rPr lang="en-US" sz="4800" b="0" dirty="0" smtClean="0">
                <a:latin typeface="Segoe UI" pitchFamily="34" charset="0"/>
                <a:cs typeface="Segoe UI" pitchFamily="34" charset="0"/>
              </a:rPr>
              <a:t> 96</a:t>
            </a:r>
            <a:endParaRPr lang="en-US" sz="4800" b="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3692604"/>
            <a:ext cx="81985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 smtClean="0">
                <a:latin typeface="Segoe UI" pitchFamily="34" charset="0"/>
                <a:cs typeface="Segoe UI" pitchFamily="34" charset="0"/>
              </a:rPr>
              <a:t>NGƯỜI NỮ TÀI ĐỨC</a:t>
            </a:r>
            <a:endParaRPr lang="vi-VN" sz="6600" b="1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838200"/>
            <a:ext cx="8839200" cy="67403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Một người nữ tài đức ai sẽ tìm được?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Giá trị nàng trổi hơn châu ngọc.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35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Lòng người chồng tin cậy nơi nàng,</a:t>
            </a:r>
            <a:r>
              <a:rPr lang="en-US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n</a:t>
            </a:r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gười sẽ chẳng thiếu huê lợi.</a:t>
            </a:r>
            <a:endParaRPr lang="en-US" sz="48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540157"/>
            <a:ext cx="8839200" cy="875624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Trọn đời nàng làm cho chồng được ích lợi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c</a:t>
            </a:r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hớ chẳng hề sự tổn hại.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35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Nàng thức dậy khi trời còn tối,</a:t>
            </a:r>
            <a:r>
              <a:rPr lang="en-US" sz="4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</a:t>
            </a:r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hát vật thực cho người nhà mình</a:t>
            </a:r>
            <a:r>
              <a:rPr lang="en-US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v</a:t>
            </a:r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à cắt công việc cho các tớ gái mình.</a:t>
            </a:r>
            <a:endParaRPr lang="en-US" sz="48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4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762000"/>
            <a:ext cx="8839200" cy="67403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Nàng cảm thấy công việc mình được ích lợi;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an đêm đèn nàng chẳng tắt.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35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Nàng mở đưa tay ra giúp kẻ khó khăn,</a:t>
            </a:r>
            <a:r>
              <a:rPr lang="en-US" sz="4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</a:t>
            </a:r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iơ tay mình lên tiếp người nghèo khổ.</a:t>
            </a:r>
            <a:endParaRPr lang="en-US" sz="48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533400"/>
            <a:ext cx="8839200" cy="72789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Nàng không sợ người nhà mình bị giá tuyết,</a:t>
            </a:r>
            <a:r>
              <a:rPr lang="en-US" sz="4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</a:t>
            </a:r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ì cả nhà đều mặc áo bằng lông chiên đỏ sặm.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35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Tại nơi cửa thành chồng nàng được chúng biết,</a:t>
            </a:r>
            <a:r>
              <a:rPr lang="en-US" sz="4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</a:t>
            </a:r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hi ngồi chung với các trưởng lão của xứ.</a:t>
            </a:r>
            <a:endParaRPr lang="en-US" sz="48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762000"/>
            <a:ext cx="8839200" cy="67403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Nàng mở miệng ra cách khôn ngoan,</a:t>
            </a:r>
            <a:r>
              <a:rPr lang="en-US" sz="4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</a:t>
            </a:r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hép tắc nhân từ ở nơi lưỡi nàng.</a:t>
            </a:r>
            <a:endParaRPr lang="en-US" sz="4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35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Nàng coi sóc đường lối của nhà mình,</a:t>
            </a:r>
            <a:r>
              <a:rPr lang="en-US" sz="4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</a:t>
            </a:r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hông hề ăn bánh của sự biếng nhác.</a:t>
            </a:r>
            <a:endParaRPr lang="en-US" sz="48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81000"/>
            <a:ext cx="8839200" cy="747897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Con cái nàng chỗi dậy, chúc nàng được phước;</a:t>
            </a:r>
            <a:r>
              <a:rPr lang="en-US" sz="4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hồng nàng cũng chỗi dậy, và khen ngợi nàng rằng: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35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Có nhiều người con gái làm lụng cách tài đức,</a:t>
            </a:r>
            <a:r>
              <a:rPr lang="en-US" sz="4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</a:t>
            </a:r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hưng nàng trổi hơn hết thảy.</a:t>
            </a:r>
            <a:endParaRPr lang="en-US" sz="48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0"/>
            <a:ext cx="8839200" cy="821763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Duyên là giả dối, sắc lại hư không;</a:t>
            </a:r>
            <a:r>
              <a:rPr lang="en-US" sz="4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</a:t>
            </a:r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hưng người nữ nào kính sợ Đức Giê-hô-va sẽ được khen ngợi.</a:t>
            </a:r>
            <a:endParaRPr lang="en-US" sz="4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3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Hãy ban cho nàng bông trái của tay nàng;</a:t>
            </a:r>
            <a:r>
              <a:rPr lang="en-US" sz="4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</a:t>
            </a:r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há để các công việc nàng ngợi khen nàng tại trong cửa thành.</a:t>
            </a:r>
            <a:endParaRPr lang="en-US" sz="48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301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MyLinh</dc:creator>
  <cp:lastModifiedBy>MyLinh</cp:lastModifiedBy>
  <cp:revision>3</cp:revision>
  <dcterms:created xsi:type="dcterms:W3CDTF">2012-01-20T18:20:44Z</dcterms:created>
  <dcterms:modified xsi:type="dcterms:W3CDTF">2012-01-20T18:30:49Z</dcterms:modified>
</cp:coreProperties>
</file>