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4" r:id="rId5"/>
    <p:sldId id="260" r:id="rId6"/>
    <p:sldId id="265" r:id="rId7"/>
    <p:sldId id="261" r:id="rId8"/>
    <p:sldId id="262"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6870F-B2D7-401D-90C8-534093669E95}" type="datetimeFigureOut">
              <a:rPr lang="en-US" smtClean="0"/>
              <a:t>21-Jan-12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CF0920-B33C-4729-8567-48C3D5D03E9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CF0920-B33C-4729-8567-48C3D5D03E9B}"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CF0920-B33C-4729-8567-48C3D5D03E9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2D5800-41E6-4FCD-9FE2-6F2D1F6280FE}"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D5800-41E6-4FCD-9FE2-6F2D1F6280FE}"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D5800-41E6-4FCD-9FE2-6F2D1F6280FE}"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D5800-41E6-4FCD-9FE2-6F2D1F6280FE}"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D5800-41E6-4FCD-9FE2-6F2D1F6280FE}"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D5800-41E6-4FCD-9FE2-6F2D1F6280FE}"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2D5800-41E6-4FCD-9FE2-6F2D1F6280FE}" type="datetimeFigureOut">
              <a:rPr lang="en-US" smtClean="0"/>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2D5800-41E6-4FCD-9FE2-6F2D1F6280FE}" type="datetimeFigureOut">
              <a:rPr lang="en-US" smtClean="0"/>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D5800-41E6-4FCD-9FE2-6F2D1F6280FE}" type="datetimeFigureOut">
              <a:rPr lang="en-US" smtClean="0"/>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D5800-41E6-4FCD-9FE2-6F2D1F6280FE}"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D5800-41E6-4FCD-9FE2-6F2D1F6280FE}"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966D6-B85D-42E1-B12B-D7149E60E8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D5800-41E6-4FCD-9FE2-6F2D1F6280FE}" type="datetimeFigureOut">
              <a:rPr lang="en-US" smtClean="0"/>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966D6-B85D-42E1-B12B-D7149E60E8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98</a:t>
            </a:r>
            <a:endParaRPr lang="en-US" sz="4800" b="0" dirty="0">
              <a:latin typeface="Segoe UI" pitchFamily="34" charset="0"/>
              <a:cs typeface="Segoe UI" pitchFamily="34" charset="0"/>
            </a:endParaRPr>
          </a:p>
        </p:txBody>
      </p:sp>
      <p:sp>
        <p:nvSpPr>
          <p:cNvPr id="3" name="Rectangle 2"/>
          <p:cNvSpPr/>
          <p:nvPr/>
        </p:nvSpPr>
        <p:spPr>
          <a:xfrm>
            <a:off x="1176696" y="3286542"/>
            <a:ext cx="6824304" cy="2123658"/>
          </a:xfrm>
          <a:prstGeom prst="rect">
            <a:avLst/>
          </a:prstGeom>
        </p:spPr>
        <p:txBody>
          <a:bodyPr wrap="none">
            <a:spAutoFit/>
          </a:bodyPr>
          <a:lstStyle/>
          <a:p>
            <a:pPr algn="ctr"/>
            <a:r>
              <a:rPr lang="en-US" sz="6600" b="1" dirty="0" smtClean="0">
                <a:latin typeface="Segoe UI" pitchFamily="34" charset="0"/>
                <a:cs typeface="Segoe UI" pitchFamily="34" charset="0"/>
              </a:rPr>
              <a:t>ĐỀN THỜ</a:t>
            </a:r>
          </a:p>
          <a:p>
            <a:pPr algn="ctr"/>
            <a:r>
              <a:rPr lang="en-US" sz="6600" b="1" dirty="0" smtClean="0">
                <a:latin typeface="Segoe UI" pitchFamily="34" charset="0"/>
                <a:cs typeface="Segoe UI" pitchFamily="34" charset="0"/>
              </a:rPr>
              <a:t>ĐỨC CHÚA TRỜI</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463308"/>
          </a:xfrm>
          <a:prstGeom prst="rect">
            <a:avLst/>
          </a:prstGeom>
        </p:spPr>
        <p:txBody>
          <a:bodyPr wrap="square" anchor="ctr">
            <a:spAutoFit/>
          </a:bodyPr>
          <a:lstStyle/>
          <a:p>
            <a:pPr algn="just"/>
            <a:r>
              <a:rPr lang="vi-VN" sz="4600" dirty="0" smtClean="0">
                <a:latin typeface="Segoe UI" pitchFamily="34" charset="0"/>
                <a:ea typeface="Segoe UI" pitchFamily="34" charset="0"/>
                <a:cs typeface="Segoe UI" pitchFamily="34" charset="0"/>
              </a:rPr>
              <a:t>Vậy, hãy đi dạy dỗ muôn dân, hãy nhân danh Đức Cha, Đức Con, và Đức Thánh Linh mà làm phép báp-têm cho họ,</a:t>
            </a:r>
            <a:r>
              <a:rPr lang="en-US" sz="4600" dirty="0" smtClean="0">
                <a:latin typeface="Segoe UI" pitchFamily="34" charset="0"/>
                <a:ea typeface="Segoe UI" pitchFamily="34" charset="0"/>
                <a:cs typeface="Segoe UI" pitchFamily="34" charset="0"/>
              </a:rPr>
              <a:t> </a:t>
            </a:r>
          </a:p>
          <a:p>
            <a:pPr algn="just"/>
            <a:endParaRPr lang="en-US" sz="3000" dirty="0">
              <a:latin typeface="Segoe UI" pitchFamily="34" charset="0"/>
              <a:ea typeface="Segoe UI" pitchFamily="34" charset="0"/>
              <a:cs typeface="Segoe UI" pitchFamily="34" charset="0"/>
            </a:endParaRPr>
          </a:p>
          <a:p>
            <a:pPr algn="just"/>
            <a:r>
              <a:rPr lang="en-US" sz="4600" b="1" dirty="0" smtClean="0">
                <a:latin typeface="Segoe UI" pitchFamily="34" charset="0"/>
                <a:ea typeface="Segoe UI" pitchFamily="34" charset="0"/>
                <a:cs typeface="Segoe UI" pitchFamily="34" charset="0"/>
              </a:rPr>
              <a:t>V</a:t>
            </a:r>
            <a:r>
              <a:rPr lang="vi-VN" sz="4600" b="1" dirty="0" smtClean="0">
                <a:latin typeface="Segoe UI" pitchFamily="34" charset="0"/>
                <a:ea typeface="Segoe UI" pitchFamily="34" charset="0"/>
                <a:cs typeface="Segoe UI" pitchFamily="34" charset="0"/>
              </a:rPr>
              <a:t>à</a:t>
            </a:r>
            <a:r>
              <a:rPr lang="en-US" sz="4600" b="1" dirty="0" smtClean="0">
                <a:latin typeface="Segoe UI" pitchFamily="34" charset="0"/>
                <a:ea typeface="Segoe UI" pitchFamily="34" charset="0"/>
                <a:cs typeface="Segoe UI" pitchFamily="34" charset="0"/>
              </a:rPr>
              <a:t> </a:t>
            </a:r>
            <a:r>
              <a:rPr lang="vi-VN" sz="4600" b="1" dirty="0" smtClean="0">
                <a:latin typeface="Segoe UI" pitchFamily="34" charset="0"/>
                <a:ea typeface="Segoe UI" pitchFamily="34" charset="0"/>
                <a:cs typeface="Segoe UI" pitchFamily="34" charset="0"/>
              </a:rPr>
              <a:t>dạy họ giữ hết cả mọi điều mà ta đã truyền cho các ngươi. Và nầy, ta thường ở cùng các ngươi luôn cho đến tận thế. </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821763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Bấy giờ, Sa-lô-môn nguyện rằng: Đức Giê-hô-va có phán rằng Ngài ngự trong nơi tối-tăm mờ-mịt.</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Hỡi Đức Chúa Trời! Tôi đã cất xong một cái đền dùng làm nơi ngự của Ngài, tức một nơi Ngài ở đời đời.</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14485"/>
            <a:ext cx="8839200" cy="4524315"/>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Nhưng quả thật rằng Đức Chúa Trời ngự trên đất nầy chăng? Kìa, trời, dầu đến đỗi trời của các từng trời chẳng có thể chứa Ngài được thay, phương chi cái đền nầy tôi đã cất!</a:t>
            </a:r>
            <a:endParaRPr lang="en-US" sz="48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5262979"/>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Dầu vậy, hỡi Giê-hô-va Đức Chúa Trời tôi! Xin hãy đoái đến lời cầu-nguyện và sự nài-xin của kẻ tôi-tớ Chúa, đặng nghe tiếng kêu-cầu và khẩn-nguyện mà kẻ tôi-tớ Chúa cầu trước mặt Chúa ngày nay.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14485"/>
            <a:ext cx="8839200" cy="4524315"/>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Nguyện mắt của Chúa ngày và đêm đoái-xem nhà nầy, là chỗ mà Chúa đã phán rằng: Danh ta sẽ ngự tại đó, - đặng nghe lời cầu-nguyện của tôi-tớ Chúa hướng nơi nầy mà cầu.</a:t>
            </a:r>
            <a:endParaRPr lang="en-US" sz="48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6463308"/>
          </a:xfrm>
          <a:prstGeom prst="rect">
            <a:avLst/>
          </a:prstGeom>
        </p:spPr>
        <p:txBody>
          <a:bodyPr wrap="square" anchor="ctr">
            <a:spAutoFit/>
          </a:bodyPr>
          <a:lstStyle/>
          <a:p>
            <a:pPr algn="just"/>
            <a:r>
              <a:rPr lang="vi-VN" sz="4600" b="1" dirty="0" smtClean="0">
                <a:latin typeface="Segoe UI" pitchFamily="34" charset="0"/>
                <a:ea typeface="Segoe UI" pitchFamily="34" charset="0"/>
                <a:cs typeface="Segoe UI" pitchFamily="34" charset="0"/>
              </a:rPr>
              <a:t>Phàm điều gì tôi-tớ Chúa và dân Y-sơ-ra-ên của Chúa sẽ hướng về nơi nầy mà khẩn-cầu, xin Chúa hãy dủ nghe; phải, ở nơi ngự của Chúa, tại trên các từng trời, xin Chúa dủ nghe, nhậm lời, và tha-thứ cho.</a:t>
            </a:r>
            <a:endParaRPr lang="en-US" sz="4600" b="1" dirty="0" smtClean="0">
              <a:latin typeface="Segoe UI" pitchFamily="34" charset="0"/>
              <a:ea typeface="Segoe UI" pitchFamily="34" charset="0"/>
              <a:cs typeface="Segoe UI" pitchFamily="34" charset="0"/>
            </a:endParaRPr>
          </a:p>
          <a:p>
            <a:pPr algn="just"/>
            <a:r>
              <a:rPr lang="vi-VN" sz="4600" dirty="0" smtClean="0">
                <a:latin typeface="Segoe UI" pitchFamily="34" charset="0"/>
                <a:ea typeface="Segoe UI" pitchFamily="34" charset="0"/>
                <a:cs typeface="Segoe UI" pitchFamily="34" charset="0"/>
              </a:rPr>
              <a:t/>
            </a:r>
            <a:br>
              <a:rPr lang="vi-VN" sz="4600" dirty="0" smtClean="0">
                <a:latin typeface="Segoe UI" pitchFamily="34" charset="0"/>
                <a:ea typeface="Segoe UI" pitchFamily="34" charset="0"/>
                <a:cs typeface="Segoe UI" pitchFamily="34" charset="0"/>
              </a:rPr>
            </a:b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9959"/>
            <a:ext cx="8839200" cy="6555641"/>
          </a:xfrm>
          <a:prstGeom prst="rect">
            <a:avLst/>
          </a:prstGeom>
        </p:spPr>
        <p:txBody>
          <a:bodyPr wrap="square" anchor="ctr">
            <a:spAutoFit/>
          </a:bodyPr>
          <a:lstStyle/>
          <a:p>
            <a:pPr algn="just"/>
            <a:r>
              <a:rPr lang="vi-VN" sz="4200" dirty="0" smtClean="0">
                <a:latin typeface="Segoe UI" pitchFamily="34" charset="0"/>
                <a:ea typeface="Segoe UI" pitchFamily="34" charset="0"/>
                <a:cs typeface="Segoe UI" pitchFamily="34" charset="0"/>
              </a:rPr>
              <a:t>Vinh quang sau rốt của nhà nầy sẽ lớn hơn vinh quang trước, Đức Giê-hô-va vạn quân phán vậy; và ta sẽ ban sự bình an trong chốn nầy, Đức Giê-hô-va vạn quân phán vậy.</a:t>
            </a:r>
            <a:endParaRPr lang="en-US" sz="42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200" b="1" dirty="0" smtClean="0">
                <a:latin typeface="Segoe UI" pitchFamily="34" charset="0"/>
                <a:ea typeface="Segoe UI" pitchFamily="34" charset="0"/>
                <a:cs typeface="Segoe UI" pitchFamily="34" charset="0"/>
              </a:rPr>
              <a:t>Hãy đến gần Ngài, là hòn đá sống, bị người ta loại ra, song được chọn và quí trước mặt Đức Chúa Trời,</a:t>
            </a: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14485"/>
            <a:ext cx="8839200" cy="4524315"/>
          </a:xfrm>
          <a:prstGeom prst="rect">
            <a:avLst/>
          </a:prstGeom>
        </p:spPr>
        <p:txBody>
          <a:bodyPr wrap="square" anchor="ctr">
            <a:spAutoFit/>
          </a:bodyPr>
          <a:lstStyle/>
          <a:p>
            <a:pPr algn="just"/>
            <a:r>
              <a:rPr lang="en-US" sz="4800" dirty="0">
                <a:latin typeface="Segoe UI" pitchFamily="34" charset="0"/>
                <a:ea typeface="Segoe UI" pitchFamily="34" charset="0"/>
                <a:cs typeface="Segoe UI" pitchFamily="34" charset="0"/>
              </a:rPr>
              <a:t>V</a:t>
            </a:r>
            <a:r>
              <a:rPr lang="vi-VN" sz="4800" dirty="0" smtClean="0">
                <a:latin typeface="Segoe UI" pitchFamily="34" charset="0"/>
                <a:ea typeface="Segoe UI" pitchFamily="34" charset="0"/>
                <a:cs typeface="Segoe UI" pitchFamily="34" charset="0"/>
              </a:rPr>
              <a:t>à anh em cũng như đá sống, được xây nên nhà thiêng liêng, làm chức tế lễ thánh, đặng dâng của tế lễ thiêng liêng, nhờ Đức Chúa Jêsus Christ mà đẹp ý Đức Chúa Trời. </a:t>
            </a:r>
            <a:endParaRPr lang="en-US" sz="48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839200" cy="5755422"/>
          </a:xfrm>
          <a:prstGeom prst="rect">
            <a:avLst/>
          </a:prstGeom>
        </p:spPr>
        <p:txBody>
          <a:bodyPr wrap="square" anchor="ctr">
            <a:spAutoFit/>
          </a:bodyPr>
          <a:lstStyle/>
          <a:p>
            <a:pPr algn="just"/>
            <a:r>
              <a:rPr lang="vi-VN" sz="4600" b="1" dirty="0" smtClean="0">
                <a:latin typeface="Segoe UI" pitchFamily="34" charset="0"/>
                <a:ea typeface="Segoe UI" pitchFamily="34" charset="0"/>
                <a:cs typeface="Segoe UI" pitchFamily="34" charset="0"/>
              </a:rPr>
              <a:t>Nhưng anh em là dòng giống được lựa chọn, là chức thầy tế lễ nhà vua, là dân thánh, là dân thuộc về Đức Chúa Trời, hầu cho anh em rao giảng nhân đức của Đấng đã gọi anh em ra khỏi nơi tối tăm, đến nơi sáng láng lạ lùng của Ngài; </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460</Words>
  <Application>Microsoft Office PowerPoint</Application>
  <PresentationFormat>On-screen Show (4:3)</PresentationFormat>
  <Paragraphs>23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2012-01-20T18:42:11Z</dcterms:created>
  <dcterms:modified xsi:type="dcterms:W3CDTF">2012-01-20T18:52:49Z</dcterms:modified>
</cp:coreProperties>
</file>