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3C0E2-66B3-4DD0-A316-3FFE9CF4B69C}"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C0E2-66B3-4DD0-A316-3FFE9CF4B69C}"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C0E2-66B3-4DD0-A316-3FFE9CF4B69C}"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C0E2-66B3-4DD0-A316-3FFE9CF4B69C}"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3C0E2-66B3-4DD0-A316-3FFE9CF4B69C}"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3C0E2-66B3-4DD0-A316-3FFE9CF4B69C}"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3C0E2-66B3-4DD0-A316-3FFE9CF4B69C}" type="datetimeFigureOut">
              <a:rPr lang="en-US" smtClean="0"/>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3C0E2-66B3-4DD0-A316-3FFE9CF4B69C}" type="datetimeFigureOut">
              <a:rPr lang="en-US" smtClean="0"/>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3C0E2-66B3-4DD0-A316-3FFE9CF4B69C}" type="datetimeFigureOut">
              <a:rPr lang="en-US" smtClean="0"/>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3C0E2-66B3-4DD0-A316-3FFE9CF4B69C}"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3C0E2-66B3-4DD0-A316-3FFE9CF4B69C}"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199AF-07CF-486A-BC36-5D5D3D81ED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3C0E2-66B3-4DD0-A316-3FFE9CF4B69C}" type="datetimeFigureOut">
              <a:rPr lang="en-US" smtClean="0"/>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199AF-07CF-486A-BC36-5D5D3D81ED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99</a:t>
            </a:r>
            <a:endParaRPr lang="en-US" sz="4800" b="0" dirty="0">
              <a:latin typeface="Segoe UI" pitchFamily="34" charset="0"/>
              <a:cs typeface="Segoe UI" pitchFamily="34" charset="0"/>
            </a:endParaRPr>
          </a:p>
        </p:txBody>
      </p:sp>
      <p:sp>
        <p:nvSpPr>
          <p:cNvPr id="3" name="Rectangle 2"/>
          <p:cNvSpPr/>
          <p:nvPr/>
        </p:nvSpPr>
        <p:spPr>
          <a:xfrm>
            <a:off x="713936" y="3259693"/>
            <a:ext cx="7715574" cy="2123658"/>
          </a:xfrm>
          <a:prstGeom prst="rect">
            <a:avLst/>
          </a:prstGeom>
        </p:spPr>
        <p:txBody>
          <a:bodyPr wrap="none">
            <a:spAutoFit/>
          </a:bodyPr>
          <a:lstStyle/>
          <a:p>
            <a:pPr algn="ctr"/>
            <a:r>
              <a:rPr lang="en-US" sz="6600" b="1" dirty="0" smtClean="0">
                <a:latin typeface="Segoe UI" pitchFamily="34" charset="0"/>
                <a:cs typeface="Segoe UI" pitchFamily="34" charset="0"/>
              </a:rPr>
              <a:t>NGƯỜI LÃNH ĐẠO</a:t>
            </a:r>
          </a:p>
          <a:p>
            <a:pPr algn="ctr"/>
            <a:r>
              <a:rPr lang="en-US" sz="6600" b="1" dirty="0" smtClean="0">
                <a:latin typeface="Segoe UI" pitchFamily="34" charset="0"/>
                <a:cs typeface="Segoe UI" pitchFamily="34" charset="0"/>
              </a:rPr>
              <a:t>CƠ ĐỐC</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6043"/>
            <a:ext cx="8839200" cy="5293757"/>
          </a:xfrm>
          <a:prstGeom prst="rect">
            <a:avLst/>
          </a:prstGeom>
        </p:spPr>
        <p:txBody>
          <a:bodyPr wrap="square" anchor="ctr">
            <a:spAutoFit/>
          </a:bodyPr>
          <a:lstStyle/>
          <a:p>
            <a:pPr algn="just"/>
            <a:r>
              <a:rPr lang="vi-VN" sz="4400" dirty="0" smtClean="0">
                <a:latin typeface="Segoe UI" pitchFamily="34" charset="0"/>
                <a:ea typeface="Segoe UI" pitchFamily="34" charset="0"/>
                <a:cs typeface="Segoe UI" pitchFamily="34" charset="0"/>
              </a:rPr>
              <a:t>Ấy chính Ngài đã cho người nầy làm sứ đồ, kẻ kia làm tiên tri, người khác làm thầy giảng Tin lành, kẻ khác nữa làm mục sư và giáo sư,</a:t>
            </a:r>
            <a:endParaRPr lang="en-US" sz="44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400" b="1" dirty="0">
                <a:latin typeface="Segoe UI" pitchFamily="34" charset="0"/>
                <a:ea typeface="Segoe UI" pitchFamily="34" charset="0"/>
                <a:cs typeface="Segoe UI" pitchFamily="34" charset="0"/>
              </a:rPr>
              <a:t>Đ</a:t>
            </a:r>
            <a:r>
              <a:rPr lang="vi-VN" sz="4400" b="1" dirty="0" smtClean="0">
                <a:latin typeface="Segoe UI" pitchFamily="34" charset="0"/>
                <a:ea typeface="Segoe UI" pitchFamily="34" charset="0"/>
                <a:cs typeface="Segoe UI" pitchFamily="34" charset="0"/>
              </a:rPr>
              <a:t>ể các thánh đồ được trọn vẹn về công việc của chức dịch và sự gây dựng thân thể Đấng Christ,</a:t>
            </a:r>
            <a:endParaRPr lang="vi-VN" sz="4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61536"/>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Kìa là điều con phải rao truyền và dạy dỗ.</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Chớ để người ta khinh con vì trẻ tuổi; nhưng phải lấy lời nói, nết làm, sự yêu thương, đức tin và sự tinh sạch mà làm gương cho các tín đồ.</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14024"/>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Hãy chăm chỉ đọc sách, khuyên bảo, dạy dỗ, cho đến chừng ta đến.</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Đừng bỏ quên ơn ban trong lòng con, là ơn bởi lời tiên tri, nhân hội trưởng lão đặt tay mà đã ban cho con vậy.</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8672"/>
            <a:ext cx="8839200" cy="6463308"/>
          </a:xfrm>
          <a:prstGeom prst="rect">
            <a:avLst/>
          </a:prstGeom>
        </p:spPr>
        <p:txBody>
          <a:bodyPr wrap="square" anchor="ctr">
            <a:spAutoFit/>
          </a:bodyPr>
          <a:lstStyle/>
          <a:p>
            <a:pPr algn="just"/>
            <a:r>
              <a:rPr lang="vi-VN" sz="4600" dirty="0" smtClean="0">
                <a:latin typeface="Segoe UI" pitchFamily="34" charset="0"/>
                <a:ea typeface="Segoe UI" pitchFamily="34" charset="0"/>
                <a:cs typeface="Segoe UI" pitchFamily="34" charset="0"/>
              </a:rPr>
              <a:t>Hãy săn sóc chuyên lo những việc đó, hầu cho thiên hạ thấy sự tấn tới của con.</a:t>
            </a:r>
            <a:endParaRPr lang="en-US" sz="46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600" b="1" dirty="0" smtClean="0">
                <a:latin typeface="Segoe UI" pitchFamily="34" charset="0"/>
                <a:ea typeface="Segoe UI" pitchFamily="34" charset="0"/>
                <a:cs typeface="Segoe UI" pitchFamily="34" charset="0"/>
              </a:rPr>
              <a:t>Hãy giữ chính mình con và sự dạy dỗ của con; phải bền đỗ trong mọi sự đó, vì làm như vậy thì con và kẻ nghe con sẽ được cứu.</a:t>
            </a:r>
            <a:endParaRPr lang="vi-VN" sz="4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9959"/>
            <a:ext cx="8839200" cy="6555641"/>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Hãy chuyên tâm cho được đẹp lòng Đức Chúa Trời như người làm công không chỗ trách được, lấy lòng ngay thẳng giảng dạy lời của lẽ thật.</a:t>
            </a:r>
            <a:endParaRPr lang="en-US" sz="42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200" b="1" dirty="0" smtClean="0">
                <a:latin typeface="Segoe UI" pitchFamily="34" charset="0"/>
                <a:ea typeface="Segoe UI" pitchFamily="34" charset="0"/>
                <a:cs typeface="Segoe UI" pitchFamily="34" charset="0"/>
              </a:rPr>
              <a:t>Nhưng chúng tôi đựng của quí nầy trong chậu bằng đất, hầu cho tỏ quyền phép lớn dường ấy là bởi Đức Chúa Trời mà ra, chớ chẳng phải bởi chúng tôi.</a:t>
            </a: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72148"/>
            <a:ext cx="8839200" cy="378565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Mỗi người trong anh em hãy lấy ơn mình đã được mà giúp lẫn nhau, khác nào người quản lý trung tín giữ các thứ ơn của Đức Chúa Trời.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80160"/>
            <a:ext cx="8839200" cy="7201972"/>
          </a:xfrm>
          <a:prstGeom prst="rect">
            <a:avLst/>
          </a:prstGeom>
        </p:spPr>
        <p:txBody>
          <a:bodyPr wrap="square" anchor="ctr">
            <a:spAutoFit/>
          </a:bodyPr>
          <a:lstStyle/>
          <a:p>
            <a:pPr algn="just"/>
            <a:r>
              <a:rPr lang="vi-VN" sz="4200" b="1" dirty="0" smtClean="0">
                <a:latin typeface="Segoe UI" pitchFamily="34" charset="0"/>
                <a:ea typeface="Segoe UI" pitchFamily="34" charset="0"/>
                <a:cs typeface="Segoe UI" pitchFamily="34" charset="0"/>
              </a:rPr>
              <a:t>Ví bằng có người giảng luận, thì hãy giảng như rao lời sấm truyền của Đức Chúa Trời; nếu có kẻ làm chức gì, thì hãy làm như nhờ sức Đức Chúa Trời ban, hầu cho Đức Chúa Trời được sáng danh trong mọi sự bởi Đức Chúa Jêsus Christ; là Đấng được sự vinh hiển quyền phép đời đời vô cùng. A-men.</a:t>
            </a:r>
            <a:endParaRPr lang="en-US" sz="4200" b="1" dirty="0" smtClean="0">
              <a:latin typeface="Segoe UI" pitchFamily="34" charset="0"/>
              <a:ea typeface="Segoe UI" pitchFamily="34" charset="0"/>
              <a:cs typeface="Segoe UI" pitchFamily="34" charset="0"/>
            </a:endParaRPr>
          </a:p>
          <a:p>
            <a:pPr algn="just"/>
            <a:r>
              <a:rPr lang="vi-VN" sz="4200" b="1" dirty="0" smtClean="0">
                <a:latin typeface="Segoe UI" pitchFamily="34" charset="0"/>
                <a:ea typeface="Segoe UI" pitchFamily="34" charset="0"/>
                <a:cs typeface="Segoe UI" pitchFamily="34" charset="0"/>
              </a:rPr>
              <a:t/>
            </a:r>
            <a:br>
              <a:rPr lang="vi-VN" sz="4200" b="1" dirty="0" smtClean="0">
                <a:latin typeface="Segoe UI" pitchFamily="34" charset="0"/>
                <a:ea typeface="Segoe UI" pitchFamily="34" charset="0"/>
                <a:cs typeface="Segoe UI" pitchFamily="34" charset="0"/>
              </a:rPr>
            </a:b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385</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2012-01-20T18:52:53Z</dcterms:created>
  <dcterms:modified xsi:type="dcterms:W3CDTF">2012-01-20T19:03:55Z</dcterms:modified>
</cp:coreProperties>
</file>