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5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4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5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3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7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9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8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078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C1F418D-DADE-4942-8B5D-E1595B3C7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24" b="1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93FEF-051B-3740-9559-C3C3A6332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KHI CHÚA VÀO ĐỜI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2363F-3790-A24C-B657-F75CCF80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45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65BE-E95D-444A-8135-2DEF5285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5870"/>
            <a:ext cx="11029615" cy="4729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4000" dirty="0"/>
              <a:t>1. Trần gian tăm tối, tìm đâu thấy niềm vui</a:t>
            </a:r>
          </a:p>
          <a:p>
            <a:pPr marL="0" indent="0">
              <a:buNone/>
            </a:pPr>
            <a:r>
              <a:rPr lang="vi-VN" sz="4000" dirty="0"/>
              <a:t>Sầu tràn muôn lối khơi đớn đau lòng lòng người</a:t>
            </a:r>
          </a:p>
          <a:p>
            <a:pPr marL="0" indent="0">
              <a:buNone/>
            </a:pPr>
            <a:r>
              <a:rPr lang="vi-VN" sz="4000" dirty="0"/>
              <a:t>Chúa đem đến môi cười sầu đau khuất xa rồi</a:t>
            </a:r>
          </a:p>
          <a:p>
            <a:pPr marL="0" indent="0">
              <a:buNone/>
            </a:pPr>
            <a:r>
              <a:rPr lang="vi-VN" sz="4000" dirty="0"/>
              <a:t>Khắp nơi mừng vui từ khi Chúa vào đời.</a:t>
            </a:r>
          </a:p>
        </p:txBody>
      </p:sp>
    </p:spTree>
    <p:extLst>
      <p:ext uri="{BB962C8B-B14F-4D97-AF65-F5344CB8AC3E}">
        <p14:creationId xmlns:p14="http://schemas.microsoft.com/office/powerpoint/2010/main" val="3298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65BE-E95D-444A-8135-2DEF5285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51511"/>
            <a:ext cx="11029615" cy="532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4000" dirty="0"/>
              <a:t>2. Lòng người cô đơn, tìm đâu thấy tình thương</a:t>
            </a:r>
          </a:p>
          <a:p>
            <a:pPr marL="0" indent="0">
              <a:buNone/>
            </a:pPr>
            <a:r>
              <a:rPr lang="vi-VN" sz="4000" dirty="0"/>
              <a:t>Hận thù ghen ghét xâm chiếm bao tâm hồn</a:t>
            </a:r>
          </a:p>
          <a:p>
            <a:pPr marL="0" indent="0">
              <a:buNone/>
            </a:pPr>
            <a:r>
              <a:rPr lang="vi-VN" sz="4000" dirty="0"/>
              <a:t>Chúa đem đến cho người tình thương rất tuyệt vời</a:t>
            </a:r>
          </a:p>
          <a:p>
            <a:pPr marL="0" indent="0">
              <a:buNone/>
            </a:pPr>
            <a:r>
              <a:rPr lang="vi-VN" sz="4000" dirty="0"/>
              <a:t>Khắp nơi mừng vui, từ khi Chúa vào đời.</a:t>
            </a:r>
          </a:p>
        </p:txBody>
      </p:sp>
    </p:spTree>
    <p:extLst>
      <p:ext uri="{BB962C8B-B14F-4D97-AF65-F5344CB8AC3E}">
        <p14:creationId xmlns:p14="http://schemas.microsoft.com/office/powerpoint/2010/main" val="5180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65BE-E95D-444A-8135-2DEF5285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51511"/>
            <a:ext cx="11029615" cy="532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4000" dirty="0"/>
              <a:t>3. Đời người gian nan tìm đâu thấy bình an.</a:t>
            </a:r>
          </a:p>
          <a:p>
            <a:pPr marL="0" indent="0">
              <a:buNone/>
            </a:pPr>
            <a:r>
              <a:rPr lang="vi-VN" sz="4000" dirty="0"/>
              <a:t>Hận thù ghen ghét, xâm chiếm bao tâm hồn.</a:t>
            </a:r>
          </a:p>
          <a:p>
            <a:pPr marL="0" indent="0">
              <a:buNone/>
            </a:pPr>
            <a:r>
              <a:rPr lang="vi-VN" sz="4000" dirty="0"/>
              <a:t>Chúa đem đến hy vọng, tình thương thắm muôn lòng Khắp nơi mừng vui, từ khi Chúa vào đời.</a:t>
            </a:r>
          </a:p>
        </p:txBody>
      </p:sp>
    </p:spTree>
    <p:extLst>
      <p:ext uri="{BB962C8B-B14F-4D97-AF65-F5344CB8AC3E}">
        <p14:creationId xmlns:p14="http://schemas.microsoft.com/office/powerpoint/2010/main" val="32879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65BE-E95D-444A-8135-2DEF5285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77289"/>
            <a:ext cx="11029615" cy="4798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4000" dirty="0"/>
              <a:t>4. Từ trời xa xôi, Jesus đến tìm người</a:t>
            </a:r>
          </a:p>
          <a:p>
            <a:pPr marL="0" indent="0">
              <a:buNone/>
            </a:pPr>
            <a:r>
              <a:rPr lang="vi-VN" sz="4000" dirty="0"/>
              <a:t>Ngài ban tươi mới thay thế bao ngậm ngùi</a:t>
            </a:r>
          </a:p>
          <a:p>
            <a:pPr marL="0" indent="0">
              <a:buNone/>
            </a:pPr>
            <a:r>
              <a:rPr lang="vi-VN" sz="4000" dirty="0"/>
              <a:t>Chúa tha hết muôn tội, làm êm ấm tim người</a:t>
            </a:r>
          </a:p>
          <a:p>
            <a:pPr marL="0" indent="0">
              <a:buNone/>
            </a:pPr>
            <a:r>
              <a:rPr lang="vi-VN" sz="4000" dirty="0"/>
              <a:t>Khắp nơi mừng vui, từ khi Chúa vào đời.</a:t>
            </a:r>
          </a:p>
        </p:txBody>
      </p:sp>
    </p:spTree>
    <p:extLst>
      <p:ext uri="{BB962C8B-B14F-4D97-AF65-F5344CB8AC3E}">
        <p14:creationId xmlns:p14="http://schemas.microsoft.com/office/powerpoint/2010/main" val="19440983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5A1C8"/>
      </a:accent1>
      <a:accent2>
        <a:srgbClr val="7DA6BC"/>
      </a:accent2>
      <a:accent3>
        <a:srgbClr val="80ACA9"/>
      </a:accent3>
      <a:accent4>
        <a:srgbClr val="74AF92"/>
      </a:accent4>
      <a:accent5>
        <a:srgbClr val="7FAD83"/>
      </a:accent5>
      <a:accent6>
        <a:srgbClr val="86AD73"/>
      </a:accent6>
      <a:hlink>
        <a:srgbClr val="8F8257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Avenir Next LT Pro</vt:lpstr>
      <vt:lpstr>Tahoma</vt:lpstr>
      <vt:lpstr>Wingdings 2</vt:lpstr>
      <vt:lpstr>DividendVTI</vt:lpstr>
      <vt:lpstr>KHI CHÚA VÀO ĐỜI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KHI CHÚA VÀO ĐỜI</dc:title>
  <dc:creator>Trinh Nguyen</dc:creator>
  <cp:lastModifiedBy>Trinh Nguyen</cp:lastModifiedBy>
  <cp:revision>3</cp:revision>
  <dcterms:created xsi:type="dcterms:W3CDTF">2019-12-21T15:08:39Z</dcterms:created>
  <dcterms:modified xsi:type="dcterms:W3CDTF">2019-12-21T15:15:19Z</dcterms:modified>
</cp:coreProperties>
</file>