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4"/>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06915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2A279-0833-481D-8C56-F67FD0AC6C50}" type="datetime1">
              <a:rPr lang="en-US" smtClean="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78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19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371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7669AF7-7BEB-44E4-9852-375E34362B5B}" type="datetime1">
              <a:rPr lang="en-US" smtClean="0"/>
              <a:t>11/23/19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47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6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021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75B394-D9F9-4F0C-B15D-605F45CB9E9F}" type="datetime1">
              <a:rPr lang="en-US" smtClean="0"/>
              <a:t>11/23/19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641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58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11/23/19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888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11/23/19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558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D6E202-B606-4609-B914-27C9371A1F6D}" type="datetime1">
              <a:rPr lang="en-US" smtClean="0"/>
              <a:t>11/23/19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062177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cene, umbrella&#10;&#10;Description automatically generated">
            <a:extLst>
              <a:ext uri="{FF2B5EF4-FFF2-40B4-BE49-F238E27FC236}">
                <a16:creationId xmlns:a16="http://schemas.microsoft.com/office/drawing/2014/main" id="{78A392C2-D1EA-4D26-AC72-C54F55E5DC13}"/>
              </a:ext>
            </a:extLst>
          </p:cNvPr>
          <p:cNvPicPr>
            <a:picLocks noChangeAspect="1"/>
          </p:cNvPicPr>
          <p:nvPr/>
        </p:nvPicPr>
        <p:blipFill rotWithShape="1">
          <a:blip r:embed="rId2"/>
          <a:srcRect l="2271" t="17208" r="-1" b="436"/>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20" name="Oval 19">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0BADF5E-63F7-F14A-B892-465B740D8F72}"/>
              </a:ext>
            </a:extLst>
          </p:cNvPr>
          <p:cNvSpPr>
            <a:spLocks noGrp="1"/>
          </p:cNvSpPr>
          <p:nvPr>
            <p:ph type="ctrTitle"/>
          </p:nvPr>
        </p:nvSpPr>
        <p:spPr>
          <a:xfrm>
            <a:off x="1051560" y="2612367"/>
            <a:ext cx="9966960" cy="3017156"/>
          </a:xfrm>
        </p:spPr>
        <p:txBody>
          <a:bodyPr>
            <a:normAutofit/>
          </a:bodyPr>
          <a:lstStyle/>
          <a:p>
            <a:pPr algn="ctr"/>
            <a:r>
              <a:rPr lang="en-US" dirty="0" err="1"/>
              <a:t>Mãi</a:t>
            </a:r>
            <a:r>
              <a:rPr lang="en-US" dirty="0"/>
              <a:t> </a:t>
            </a:r>
            <a:r>
              <a:rPr lang="en-US" dirty="0" err="1"/>
              <a:t>Bên</a:t>
            </a:r>
            <a:r>
              <a:rPr lang="en-US" dirty="0"/>
              <a:t> </a:t>
            </a:r>
            <a:r>
              <a:rPr lang="en-US" dirty="0" err="1"/>
              <a:t>Ngài</a:t>
            </a:r>
            <a:endParaRPr lang="en-US" dirty="0"/>
          </a:p>
        </p:txBody>
      </p:sp>
    </p:spTree>
    <p:extLst>
      <p:ext uri="{BB962C8B-B14F-4D97-AF65-F5344CB8AC3E}">
        <p14:creationId xmlns:p14="http://schemas.microsoft.com/office/powerpoint/2010/main" val="398203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39BCB-C307-FC44-9DD0-6D932E5267D7}"/>
              </a:ext>
            </a:extLst>
          </p:cNvPr>
          <p:cNvSpPr txBox="1"/>
          <p:nvPr/>
        </p:nvSpPr>
        <p:spPr>
          <a:xfrm>
            <a:off x="701040" y="1463040"/>
            <a:ext cx="10789920" cy="3939540"/>
          </a:xfrm>
          <a:prstGeom prst="rect">
            <a:avLst/>
          </a:prstGeom>
          <a:noFill/>
        </p:spPr>
        <p:txBody>
          <a:bodyPr wrap="square" rtlCol="0">
            <a:spAutoFit/>
          </a:bodyPr>
          <a:lstStyle/>
          <a:p>
            <a:pPr algn="ctr"/>
            <a:r>
              <a:rPr lang="vi-VN" sz="5000" dirty="0"/>
              <a:t>Cứu Chúa yêu dấu ơi, lòng con xin trao dâng lên Cha bao ngày tháng mỏi mệt, trong Chúa con luôn bình an, lòng thỏa vui khi có Ngài. Dẫu có phong ba bão tố con luôn vững tin.</a:t>
            </a:r>
            <a:endParaRPr lang="en-US" sz="5000" dirty="0"/>
          </a:p>
        </p:txBody>
      </p:sp>
    </p:spTree>
    <p:extLst>
      <p:ext uri="{BB962C8B-B14F-4D97-AF65-F5344CB8AC3E}">
        <p14:creationId xmlns:p14="http://schemas.microsoft.com/office/powerpoint/2010/main" val="428810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39BCB-C307-FC44-9DD0-6D932E5267D7}"/>
              </a:ext>
            </a:extLst>
          </p:cNvPr>
          <p:cNvSpPr txBox="1"/>
          <p:nvPr/>
        </p:nvSpPr>
        <p:spPr>
          <a:xfrm>
            <a:off x="701040" y="1463040"/>
            <a:ext cx="10789920" cy="3939540"/>
          </a:xfrm>
          <a:prstGeom prst="rect">
            <a:avLst/>
          </a:prstGeom>
          <a:noFill/>
        </p:spPr>
        <p:txBody>
          <a:bodyPr wrap="square" rtlCol="0">
            <a:spAutoFit/>
          </a:bodyPr>
          <a:lstStyle/>
          <a:p>
            <a:pPr algn="ctr"/>
            <a:r>
              <a:rPr lang="vi-VN" sz="5000" dirty="0"/>
              <a:t>Ôi Cha thành tín ơi, nguyện sự vinh quang cha chiếu sáng trong tâm trí này, ánh sáng Cha luôn rạng soi, và dẫn con theo lối Cha, mãi mãi con xin trọn dâng đời con Chúa ơi.</a:t>
            </a:r>
            <a:endParaRPr lang="en-US" sz="5000" dirty="0"/>
          </a:p>
        </p:txBody>
      </p:sp>
    </p:spTree>
    <p:extLst>
      <p:ext uri="{BB962C8B-B14F-4D97-AF65-F5344CB8AC3E}">
        <p14:creationId xmlns:p14="http://schemas.microsoft.com/office/powerpoint/2010/main" val="316204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39BCB-C307-FC44-9DD0-6D932E5267D7}"/>
              </a:ext>
            </a:extLst>
          </p:cNvPr>
          <p:cNvSpPr txBox="1"/>
          <p:nvPr/>
        </p:nvSpPr>
        <p:spPr>
          <a:xfrm>
            <a:off x="701040" y="1463040"/>
            <a:ext cx="10789920" cy="3939540"/>
          </a:xfrm>
          <a:prstGeom prst="rect">
            <a:avLst/>
          </a:prstGeom>
          <a:noFill/>
        </p:spPr>
        <p:txBody>
          <a:bodyPr wrap="square" rtlCol="0">
            <a:spAutoFit/>
          </a:bodyPr>
          <a:lstStyle/>
          <a:p>
            <a:pPr algn="ctr"/>
            <a:r>
              <a:rPr lang="vi-VN" sz="5000" dirty="0"/>
              <a:t>Trọn đời sống con tôn thờ Cha, và chỉ duy Ngài Giesu Cứu Chúa của con, ko có chi trên đời này khiến con xa Cứu Chúa nhân từ. ko một ai làm con phải xa cách Cha.</a:t>
            </a:r>
            <a:endParaRPr lang="en-US" sz="5000" dirty="0"/>
          </a:p>
        </p:txBody>
      </p:sp>
    </p:spTree>
    <p:extLst>
      <p:ext uri="{BB962C8B-B14F-4D97-AF65-F5344CB8AC3E}">
        <p14:creationId xmlns:p14="http://schemas.microsoft.com/office/powerpoint/2010/main" val="87885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F39BCB-C307-FC44-9DD0-6D932E5267D7}"/>
              </a:ext>
            </a:extLst>
          </p:cNvPr>
          <p:cNvSpPr txBox="1"/>
          <p:nvPr/>
        </p:nvSpPr>
        <p:spPr>
          <a:xfrm>
            <a:off x="701040" y="1463040"/>
            <a:ext cx="10789920" cy="3939540"/>
          </a:xfrm>
          <a:prstGeom prst="rect">
            <a:avLst/>
          </a:prstGeom>
          <a:noFill/>
        </p:spPr>
        <p:txBody>
          <a:bodyPr wrap="square" rtlCol="0">
            <a:spAutoFit/>
          </a:bodyPr>
          <a:lstStyle/>
          <a:p>
            <a:pPr algn="ctr"/>
            <a:r>
              <a:rPr lang="vi-VN" sz="5000" dirty="0"/>
              <a:t>Lòng nguyện kính yêu Cha trọn đời và cuộc sống con đây nguyện dâng lên cho Chúa thôi. con hướng lên Ngài, mong ước gần Ngài. trọn đời con xin bên Ngài luôn.</a:t>
            </a:r>
            <a:endParaRPr lang="en-US" sz="5000" dirty="0"/>
          </a:p>
        </p:txBody>
      </p:sp>
    </p:spTree>
    <p:extLst>
      <p:ext uri="{BB962C8B-B14F-4D97-AF65-F5344CB8AC3E}">
        <p14:creationId xmlns:p14="http://schemas.microsoft.com/office/powerpoint/2010/main" val="2243664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169</Words>
  <Application>Microsoft Macintosh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Rockwell</vt:lpstr>
      <vt:lpstr>Rockwell Condensed</vt:lpstr>
      <vt:lpstr>Rockwell Extra Bold</vt:lpstr>
      <vt:lpstr>Times New Roman</vt:lpstr>
      <vt:lpstr>Wingdings</vt:lpstr>
      <vt:lpstr>Wood Type</vt:lpstr>
      <vt:lpstr>Mãi Bên Ngài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Mãi Bên Ngài</dc:title>
  <dc:creator>Trinh Nguyen</dc:creator>
  <cp:lastModifiedBy>Trinh Nguyen</cp:lastModifiedBy>
  <cp:revision>1</cp:revision>
  <dcterms:created xsi:type="dcterms:W3CDTF">2019-11-23T15:01:58Z</dcterms:created>
  <dcterms:modified xsi:type="dcterms:W3CDTF">2019-11-23T15:02:55Z</dcterms:modified>
</cp:coreProperties>
</file>