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8"/>
  </p:normalViewPr>
  <p:slideViewPr>
    <p:cSldViewPr snapToGrid="0" snapToObjects="1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2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60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332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6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12/21/19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8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001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0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75209-130C-451F-BA75-E7E0CAFE2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16414" b="49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3844E6-D96A-41C1-870D-EE39760D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92315-CB5C-4EB8-992E-4AA0C5DBC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6ACAD-175C-8747-830F-D61588BD3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US" b="1" err="1"/>
              <a:t>Mùa</a:t>
            </a:r>
            <a:r>
              <a:rPr lang="en-US" b="1"/>
              <a:t> </a:t>
            </a:r>
            <a:r>
              <a:rPr lang="en-US" b="1" err="1"/>
              <a:t>Ơn</a:t>
            </a:r>
            <a:r>
              <a:rPr lang="en-US" b="1"/>
              <a:t> </a:t>
            </a:r>
            <a:r>
              <a:rPr lang="en-US" b="1" err="1"/>
              <a:t>Phước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18310-BE47-564D-865C-3717AD862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ECA57-A5E2-44A8-96B6-A95724F80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DE04D-ED96-4A1A-AA20-E4BBEECBF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D8CE3E-8596-4FB7-A9A6-0B18C146B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78D154-D736-4782-853A-1EC344B8E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/>
              <a:t>3. Một năm cũ đã trôi qua êm đềm bằng ơn phước Chúa ban them nhiều.</a:t>
            </a:r>
          </a:p>
          <a:p>
            <a:pPr marL="0" indent="0">
              <a:buNone/>
            </a:pPr>
            <a:r>
              <a:rPr lang="vi-VN" sz="5000" dirty="0"/>
              <a:t>Vẫn nhớ mãi cánh tay yêu thương gìn giữ chúng con mỗi ngày</a:t>
            </a:r>
            <a:r>
              <a:rPr lang="en-US" sz="5000" dirty="0"/>
              <a:t>.</a:t>
            </a:r>
            <a:endParaRPr lang="vi-VN" sz="5000" dirty="0"/>
          </a:p>
        </p:txBody>
      </p:sp>
    </p:spTree>
    <p:extLst>
      <p:ext uri="{BB962C8B-B14F-4D97-AF65-F5344CB8AC3E}">
        <p14:creationId xmlns:p14="http://schemas.microsoft.com/office/powerpoint/2010/main" val="235163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/>
              <a:t>Một năm mới biết bao tia hy vọng và ao ước với tâm chân thành.</a:t>
            </a:r>
          </a:p>
          <a:p>
            <a:pPr marL="0" indent="0">
              <a:buNone/>
            </a:pPr>
            <a:r>
              <a:rPr lang="vi-VN" sz="5000" dirty="0"/>
              <a:t>Khắp thế giới sẽ nghe danh Cha là Chúa giáng sinh năm nào.</a:t>
            </a:r>
          </a:p>
        </p:txBody>
      </p:sp>
    </p:spTree>
    <p:extLst>
      <p:ext uri="{BB962C8B-B14F-4D97-AF65-F5344CB8AC3E}">
        <p14:creationId xmlns:p14="http://schemas.microsoft.com/office/powerpoint/2010/main" val="392164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ĐK: Chúc mừng Giáng sinh tuyệt vời, chúc hoà bình khắp nơi.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Nước Trời hiển vinh chói sáng, vạn vật đều hoan ca.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Cầu xin Chúa cứ gia ân thêm nhiều, đầy hạnh phúc đến cho muôn người.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Phước lớn Chúa sẽ ban tuôn tràn trên muôn lối luôn được bình an.</a:t>
            </a: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9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ĐK: Chúc mừng Giáng sinh tuyệt vời, chúc hoà bình khắp nơi.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Nước Trời hiển vinh chói sáng, vạn vật đều hoan ca.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2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Cầu xin Chúa cứ gia ân thêm nhiều, đầy hạnh phúc đến cho muôn người.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Phước lớn Chúa sẽ ban tuôn tràn trên muôn lối luôn được bình an.</a:t>
            </a: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/>
              <a:t>1. Mùa ơn phước thắm tươi cho muôn người, mùa chan chứa biết bao hy vọng</a:t>
            </a:r>
            <a:br>
              <a:rPr lang="vi-VN" sz="5000"/>
            </a:br>
            <a:r>
              <a:rPr lang="vi-VN" sz="5000"/>
              <a:t>Cất tiếng hát với tay trong tay, chào đón giáng sinh đã về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23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/>
              <a:t>Dù cho tuyết có rơi rơi trên đuờng, làm xao xuyến mỗi khi đông về</a:t>
            </a:r>
            <a:br>
              <a:rPr lang="vi-VN" sz="5000" dirty="0"/>
            </a:br>
            <a:r>
              <a:rPr lang="vi-VN" sz="5000" dirty="0"/>
              <a:t>Gió rét mướt lướt qua không gian, mà vẫn ấm êm vô cùng.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14396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ĐK: Chúc mừng Giáng sinh tuyệt vời, chúc hoà bình khắp nơi.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Nước Trời hiển vinh chói sáng, vạn vật đều hoan ca.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8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Cầu xin Chúa cứ gia ân thêm nhiều, đầy hạnh phúc đến cho muôn người.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Phước lớn Chúa sẽ ban tuôn tràn trên muôn lối luôn được bình an.</a:t>
            </a: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13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/>
              <a:t>2. Niềm vui lớn thế gian đang trông chờ và mơ ước bấy lâu trong đời.</a:t>
            </a:r>
            <a:br>
              <a:rPr lang="vi-VN" sz="5000" dirty="0"/>
            </a:br>
            <a:r>
              <a:rPr lang="vi-VN" sz="5000" dirty="0"/>
              <a:t>Chúa giáng thế, cứu ai bơ vơ và đến những nơi khó nghèo.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24942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/>
              <a:t>Tình yêu quá lớn lao cho con người và chan chứa biết bao ân hồng</a:t>
            </a:r>
            <a:br>
              <a:rPr lang="vi-VN" sz="5000" dirty="0"/>
            </a:br>
            <a:r>
              <a:rPr lang="vi-VN" sz="5000" dirty="0"/>
              <a:t>Cứu thế giới đắm say trong đêm, Ngài đã phó thân làm người.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3069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ĐK: Chúc mừng Giáng sinh tuyệt vời, chúc hoà bình khắp nơi.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Nước Trời hiển vinh chói sáng, vạn vật đều hoan ca.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7F43-D97B-564B-ACE5-068A7261F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728663"/>
            <a:ext cx="9792208" cy="52370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Cầu xin Chúa cứ gia ân thêm nhiều, đầy hạnh phúc đến cho muôn người.</a:t>
            </a:r>
            <a:br>
              <a:rPr lang="vi-VN" sz="5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vi-VN" sz="5000" dirty="0">
                <a:solidFill>
                  <a:schemeClr val="accent6">
                    <a:lumMod val="50000"/>
                  </a:schemeClr>
                </a:solidFill>
              </a:rPr>
              <a:t>Phước lớn Chúa sẽ ban tuôn tràn trên muôn lối luôn được bình an.</a:t>
            </a:r>
            <a:endParaRPr lang="en-US" sz="5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6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447</Words>
  <Application>Microsoft Macintosh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Garamond</vt:lpstr>
      <vt:lpstr>Verdana</vt:lpstr>
      <vt:lpstr>Savon</vt:lpstr>
      <vt:lpstr>Mùa Ơn Phước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Mùa Ơn Phước</dc:title>
  <dc:creator>Trinh Nguyen</dc:creator>
  <cp:lastModifiedBy>Trinh Nguyen</cp:lastModifiedBy>
  <cp:revision>1</cp:revision>
  <dcterms:created xsi:type="dcterms:W3CDTF">2019-12-21T14:59:00Z</dcterms:created>
  <dcterms:modified xsi:type="dcterms:W3CDTF">2019-12-21T15:05:50Z</dcterms:modified>
</cp:coreProperties>
</file>