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23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25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7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2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TOÂN VINH CHUÙA  - THAÙNH CA 54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4416" y="2420112"/>
            <a:ext cx="6943344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PHÖÔÙC CHO </a:t>
            </a:r>
            <a:br>
              <a:rPr lang="en-US" sz="66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NHAÂN LOAÏI</a:t>
            </a:r>
            <a:endParaRPr lang="en-US" sz="8800" b="1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3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 Normal" pitchFamily="2" charset="0"/>
              </a:rPr>
              <a:t>THAÙNH CA 54 – PHÖÔÙC CHO NHAÂN LOAÏI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Traøn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ngaäp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moïi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vuøng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hoïa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öông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nguyeàn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ruûa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bieán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ra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phöôùc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aâm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thieân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thöôïng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452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 Normal" pitchFamily="2" charset="0"/>
              </a:rPr>
              <a:t>THAÙNH CA 54 – PHÖÔÙC CHO NHAÂN LOAÏI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4.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Leõ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chaùnh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ôn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laønh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ñem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cai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trò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,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laøm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cho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muoân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daân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khai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trí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987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 Normal" pitchFamily="2" charset="0"/>
              </a:rPr>
              <a:t>THAÙNH CA 54 – PHÖÔÙC CHO NHAÂN LOAÏI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Thaáy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roõ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vinh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quang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chính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nghóa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trò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vì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,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loøng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ñaïi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töø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Ngaøi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laï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thay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493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 Normal" pitchFamily="2" charset="0"/>
              </a:rPr>
              <a:t>THAÙNH CA 54 – PHÖÔÙC CHO NHAÂN LOAÏI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Loøng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ñaïi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töø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Ngaøi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laï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thay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!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Töø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aùi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ta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coå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kim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ai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taøy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047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 Normal" pitchFamily="2" charset="0"/>
              </a:rPr>
              <a:t>THAÙNH CA 54 – PHÖÔÙC CHO NHAÂN LOAÏI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1.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Phöôùc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cho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nhaân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loaïi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!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ta ra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ñôøi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: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Traàn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gian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nghinh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Vua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voâ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ñoái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79262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 Normal" pitchFamily="2" charset="0"/>
              </a:rPr>
              <a:t>THAÙNH CA 54 – PHÖÔÙC CHO NHAÂN LOAÏI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Kíp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môû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cöûa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loøng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tieáp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röôùc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Con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Trôøi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,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baàu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trôøi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vaïn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vaät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hoaø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thinh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390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 Normal" pitchFamily="2" charset="0"/>
              </a:rPr>
              <a:t>THAÙNH CA 54 – PHÖÔÙC CHO NHAÂN LOAÏI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Baàu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trôøi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vaïn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vaät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hoaø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thinh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trôøi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ñaát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xöôùng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ca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kính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khen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Vua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mình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96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 Normal" pitchFamily="2" charset="0"/>
              </a:rPr>
              <a:t>THAÙNH CA 54 – PHÖÔÙC CHO NHAÂN LOAÏI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2.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Phöôùc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cho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nhaân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loaïi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!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nay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cai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trò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: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Muoân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daân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aâu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ca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hoan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hæ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5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 Normal" pitchFamily="2" charset="0"/>
              </a:rPr>
              <a:t>THAÙNH CA 54 – PHÖÔÙC CHO NHAÂN LOAÏI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Haûi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ñaûo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sôn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haø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troãi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baûn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ca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thi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,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ñoàng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hoaø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vaän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ñieäu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möøng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vui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83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 Normal" pitchFamily="2" charset="0"/>
              </a:rPr>
              <a:t>THAÙNH CA 54 – PHÖÔÙC CHO NHAÂN LOAÏI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Ñoàng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hoaø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vaän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ñieäu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möøng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vui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hoaø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khuùc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thaùnh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ca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hæ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haân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muoân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ñôøi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371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 Normal" pitchFamily="2" charset="0"/>
              </a:rPr>
              <a:t>THAÙNH CA 54 – PHÖÔÙC CHO NHAÂN LOAÏI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3.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ñeán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tieâu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dieät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aùc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khieân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bònh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taät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,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taät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leâ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khoâng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sanh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treân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ñaát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24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 Normal" pitchFamily="2" charset="0"/>
              </a:rPr>
              <a:t>THAÙNH CA 54 – PHÖÔÙC CHO NHAÂN LOAÏI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ñeán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ñem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laïi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suoái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phöôùc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chaân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thaät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traøn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ngaäp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moïi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vuøng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hoïa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öông</a:t>
            </a:r>
            <a:r>
              <a:rPr lang="en-US" sz="6600" b="1" dirty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Times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190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344</Words>
  <Application>Microsoft Macintosh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VNI-Times</vt:lpstr>
      <vt:lpstr>VNI-Times Normal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Trinh Nguyen</cp:lastModifiedBy>
  <cp:revision>6</cp:revision>
  <dcterms:created xsi:type="dcterms:W3CDTF">2013-10-06T15:01:16Z</dcterms:created>
  <dcterms:modified xsi:type="dcterms:W3CDTF">2019-11-23T14:41:26Z</dcterms:modified>
</cp:coreProperties>
</file>