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 VINH CHUÙA  - THAÙNH CA 55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HÔÕI MOÂN ÑOÀ TRUNG TÍN</a:t>
            </a:r>
            <a:endParaRPr lang="en-US" sz="88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3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241950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3.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nhaïc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ñeàu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troãi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khuùc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3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ñoàng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xöôùng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ñieäu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nhòp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73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Cha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hieån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moïi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23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33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59582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4.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ôû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giöõa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703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Bao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thuoäc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Anh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846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Ñaáng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Cha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trong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xaùc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thòt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aáy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Ñaïo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16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1.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Hôõi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ñoà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trung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tín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dìu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daét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haùt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du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46440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4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424068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Voâ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Beát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leâ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-hem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chieâm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ngöôõng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taän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töôøng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08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teå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choã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taàm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thöôøng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04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45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Mau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53795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2.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töø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Ñöùc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do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chính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6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Nhöng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thò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nöõ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haøn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090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55 – HÔÕI MOÂN ÑOÀ TRUNG TÍN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Cöùu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bôûi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huyeát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thaønh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toaøn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5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500</Words>
  <Application>Microsoft Macintosh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VNI-Times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9</cp:revision>
  <dcterms:created xsi:type="dcterms:W3CDTF">2013-10-06T15:08:40Z</dcterms:created>
  <dcterms:modified xsi:type="dcterms:W3CDTF">2019-12-07T17:04:57Z</dcterms:modified>
</cp:coreProperties>
</file>