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TOÂN VINH CHUÙA  - THAÙNH CA 59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0220" y="2871216"/>
            <a:ext cx="69997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6830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theá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363361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1.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Vaéng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veû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85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Chung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choán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ngaém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Con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an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354303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döôùi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khung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vaéng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ñeàm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giöõa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83615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2.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Boãng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keû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chaên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hoaûng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ôû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quoác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soi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loøa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söù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haùt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: Ha-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leâ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lu-gia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09668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Cöùu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theá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132507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3.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Ñöùc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Con,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Dung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chieáu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ra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ñieån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nhö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tia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huy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hoaøng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0461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245</Words>
  <Application>Microsoft Macintosh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VNI-Times</vt:lpstr>
      <vt:lpstr>VNI-Times Normal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6</cp:revision>
  <dcterms:created xsi:type="dcterms:W3CDTF">2013-10-07T10:15:23Z</dcterms:created>
  <dcterms:modified xsi:type="dcterms:W3CDTF">2019-12-21T13:32:23Z</dcterms:modified>
</cp:coreProperties>
</file>