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1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8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7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0288" y="2200656"/>
            <a:ext cx="888796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NGÔÏI</a:t>
            </a:r>
            <a:br>
              <a:rPr lang="en-US" sz="7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7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CON THAÙNH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 Normal" pitchFamily="2" charset="0"/>
              </a:rPr>
              <a:t>TOÂN VINH CHUÙA – THAÙNH CA 71</a:t>
            </a:r>
          </a:p>
        </p:txBody>
      </p:sp>
    </p:spTree>
    <p:extLst>
      <p:ext uri="{BB962C8B-B14F-4D97-AF65-F5344CB8AC3E}">
        <p14:creationId xmlns:p14="http://schemas.microsoft.com/office/powerpoint/2010/main" val="318053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2.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Ñôøi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ñau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ñôùn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ngöôøi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hö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maát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tieáng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than van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saàu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bi.</a:t>
            </a:r>
          </a:p>
        </p:txBody>
      </p:sp>
    </p:spTree>
    <p:extLst>
      <p:ext uri="{BB962C8B-B14F-4D97-AF65-F5344CB8AC3E}">
        <p14:creationId xmlns:p14="http://schemas.microsoft.com/office/powerpoint/2010/main" val="108654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Côn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soùng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aùc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toäi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ñieân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ñaûo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cuoán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loâi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nhaân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loaïi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159486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Vì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thöông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xoùt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Ngaøi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laâm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theá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cöùu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muoân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daân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laàm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130818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Caûm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loøng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Ngaøi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muoân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vaät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laëng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256579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u="sng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ÑK: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Ngôïi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Ngôïi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Raát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dieäu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Raát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dieäu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132391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Ngôïi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Ngôïi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Haøi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Christ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vöøa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2846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Möøng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khoân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xieát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vì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môùi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ra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ngaøy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nay.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3918701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Khoâng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ngaïi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ñöôøng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thaäp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töï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saàu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332576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3.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Maøn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söông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aùc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toäi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che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khuaát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Chuùa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Cha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khoâng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nhìn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ra.</a:t>
            </a:r>
          </a:p>
        </p:txBody>
      </p:sp>
    </p:spTree>
    <p:extLst>
      <p:ext uri="{BB962C8B-B14F-4D97-AF65-F5344CB8AC3E}">
        <p14:creationId xmlns:p14="http://schemas.microsoft.com/office/powerpoint/2010/main" val="198153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Ta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nhôù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tieác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nhaø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Cha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thoáng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hoái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bao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phen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luïy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sa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79762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1.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Möøng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khoân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xieát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vì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môùi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ra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ngaøy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nay.</a:t>
            </a:r>
          </a:p>
        </p:txBody>
      </p:sp>
    </p:spTree>
    <p:extLst>
      <p:ext uri="{BB962C8B-B14F-4D97-AF65-F5344CB8AC3E}">
        <p14:creationId xmlns:p14="http://schemas.microsoft.com/office/powerpoint/2010/main" val="3621572861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Kìa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hieän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ra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chieáu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saùng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ñöa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leân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laïc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cung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3233172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Ñeå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Trôøi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ngöôøi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thuaän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hoøa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hieäp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chung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3582367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u="sng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ÑK: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Ngôïi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Ngôïi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Raát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dieäu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Raát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dieäu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2286374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Ngôïi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Ngôïi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Haøi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Christ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vöøa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1739281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Möøng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khoân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xieát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vì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môùi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ra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ngaøy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nay.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3775542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Khoâng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ngaïi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ñöôøng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thaäp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töï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saàu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2721523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4.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Nhôø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xuoáng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ñôøi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ta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môùi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thaáy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ôn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ban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töø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treân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806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Neân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haõy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ñeán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thôø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chí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Em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-ma-nu-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eân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4074202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Quøy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beân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maùng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cuøng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kính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Chuùa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Jeâsus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vöøa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xin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môøi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Ngaøi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cai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trò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hoàn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337936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u="sng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ÑK: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Ngôïi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Ngôïi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Raát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dieäu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Raát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dieäu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318287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Thieân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söù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haùt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ngôïi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khen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Cöùu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Chuùa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yeâu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thöông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laï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thay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849917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Ngôïi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Ngôïi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Haøi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Christ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vöøa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3650217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Möøng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khoân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xieát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vì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môùi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ra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ngaøy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nay.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1206971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Khoâng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ngaïi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ñöôøng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thaäp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töï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saàu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41792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Lìa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ngoâi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baùu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,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Ngaøi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vui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soáng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giöõa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nhaân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gian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töø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ñaây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127290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605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Khoâng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ngaïi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ñöôøng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thaäp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töï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saàu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132554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u="sng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ÑK: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Ngôïi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Ngôïi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Raát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dieäu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Raát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dieäu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5281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Ngôïi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Ngôïi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!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Haøi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nhi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Christ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vöøa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128578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Möøng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khoân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xieát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vì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Con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Thaùnh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môùi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sinh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ra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ngaøy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nay.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338335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Khoâng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ngaïi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ñöôøng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thaäp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töï</a:t>
            </a:r>
            <a:b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dirty="0" err="1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saàu</a:t>
            </a:r>
            <a:r>
              <a:rPr lang="en-US" dirty="0"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cay.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 THAÙNH CA 71 – NGÔÏI CON THAÙNH</a:t>
            </a:r>
          </a:p>
        </p:txBody>
      </p:sp>
    </p:spTree>
    <p:extLst>
      <p:ext uri="{BB962C8B-B14F-4D97-AF65-F5344CB8AC3E}">
        <p14:creationId xmlns:p14="http://schemas.microsoft.com/office/powerpoint/2010/main" val="321852189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732</Words>
  <Application>Microsoft Macintosh PowerPoint</Application>
  <PresentationFormat>On-screen Show (4:3)</PresentationFormat>
  <Paragraphs>64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VNI-Times</vt:lpstr>
      <vt:lpstr>VNI-Times Normal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8</cp:revision>
  <dcterms:created xsi:type="dcterms:W3CDTF">2013-10-04T15:13:35Z</dcterms:created>
  <dcterms:modified xsi:type="dcterms:W3CDTF">2019-12-21T13:34:05Z</dcterms:modified>
</cp:coreProperties>
</file>