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6" r:id="rId12"/>
    <p:sldId id="267" r:id="rId13"/>
    <p:sldId id="274" r:id="rId14"/>
    <p:sldId id="275" r:id="rId15"/>
    <p:sldId id="270" r:id="rId16"/>
    <p:sldId id="271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CA92-79AC-4B49-AEA4-CE7779E5ED04}" type="datetimeFigureOut">
              <a:rPr lang="en-US"/>
              <a:pPr>
                <a:defRPr/>
              </a:pPr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73A3F-A874-4F3D-B34D-F6C8F571F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CA92-79AC-4B49-AEA4-CE7779E5ED04}" type="datetimeFigureOut">
              <a:rPr lang="en-US"/>
              <a:pPr>
                <a:defRPr/>
              </a:pPr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73A3F-A874-4F3D-B34D-F6C8F571F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6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FD844C-A8FD-4C39-833A-45FF96B404C6}" type="datetimeFigureOut">
              <a:rPr lang="en-US"/>
              <a:pPr>
                <a:defRPr/>
              </a:pPr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932188F-6DF4-439D-BF65-C3D8706A8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 descr="C:\Documents and Settings\Member's LKC\My Documents\My Pictures\danh-hmaijk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200400"/>
            <a:ext cx="5791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FD844C-A8FD-4C39-833A-45FF96B404C6}" type="datetimeFigureOut">
              <a:rPr lang="en-US"/>
              <a:pPr>
                <a:defRPr/>
              </a:pPr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932188F-6DF4-439D-BF65-C3D8706A8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" descr="C:\Documents and Settings\Member's LKC\My Documents\My Pictures\danh-hmaijk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0"/>
            <a:ext cx="4876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23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76800" y="2644775"/>
            <a:ext cx="4495800" cy="2003425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hufap1" pitchFamily="2" charset="0"/>
                <a:ea typeface="+mj-ea"/>
                <a:cs typeface="+mj-cs"/>
              </a:rPr>
              <a:t>Ngaøy</a:t>
            </a:r>
            <a:endParaRPr lang="en-US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Thufap1" pitchFamily="2" charset="0"/>
              <a:ea typeface="+mj-ea"/>
              <a:cs typeface="+mj-cs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hufap1" pitchFamily="2" charset="0"/>
                <a:ea typeface="+mj-ea"/>
                <a:cs typeface="+mj-cs"/>
              </a:rPr>
              <a:t>Giôø</a:t>
            </a:r>
            <a:r>
              <a:rPr lang="en-US" sz="8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hufap1" pitchFamily="2" charset="0"/>
                <a:ea typeface="+mj-ea"/>
                <a:cs typeface="+mj-cs"/>
              </a:rPr>
              <a:t> 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hufap1" pitchFamily="2" charset="0"/>
                <a:ea typeface="+mj-ea"/>
                <a:cs typeface="+mj-cs"/>
              </a:rPr>
              <a:t>Qua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2700" y="152399"/>
            <a:ext cx="9156700" cy="7842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TOÂN VINH CHUÙA – THAÙNH CA 509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06413" y="2133600"/>
            <a:ext cx="8332787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3.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Ngaøy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huøng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thieâng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, non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soâng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huøng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thieâng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vui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haùt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lôùn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tieáng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khaép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haûi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xuyeân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höôûng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phöôùc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thieâng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  <a:ea typeface="+mj-ea"/>
                <a:cs typeface="+mj-cs"/>
              </a:rPr>
              <a:t>TC 509  –  NGAØY GIÔØ QUA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676400"/>
            <a:ext cx="8763000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Nguyeän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cuøng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nhau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treân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con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ñöôøng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thieâng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naêm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môùi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cöù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tieán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,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böôùc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chaúng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nghieâng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ñöùng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vöõng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yeân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  <a:ea typeface="+mj-ea"/>
                <a:cs typeface="+mj-cs"/>
              </a:rPr>
              <a:t>TC 509  –  NGAØY GIÔØ QUA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637587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 dirty="0">
                <a:latin typeface="VNI-Times" pitchFamily="2" charset="0"/>
                <a:ea typeface="+mj-ea"/>
                <a:cs typeface="+mj-cs"/>
              </a:rPr>
              <a:t>ÑK:</a:t>
            </a:r>
            <a:r>
              <a:rPr lang="en-US" sz="48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Kìa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taân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xuaân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ñeán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kia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chim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ca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hoan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nghinh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khaép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non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soâng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baùo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tin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bình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minh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  <a:ea typeface="+mj-ea"/>
                <a:cs typeface="+mj-cs"/>
              </a:rPr>
              <a:t>TC 509  –  NGAØY GIÔØ QUA</a:t>
            </a:r>
          </a:p>
        </p:txBody>
      </p:sp>
    </p:spTree>
    <p:extLst>
      <p:ext uri="{BB962C8B-B14F-4D97-AF65-F5344CB8AC3E}">
        <p14:creationId xmlns:p14="http://schemas.microsoft.com/office/powerpoint/2010/main" val="2721109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637587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Cuøng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nhau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ta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soáng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vui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trong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ôn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quang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vinh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chuùc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cho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nhau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br>
              <a:rPr lang="en-US" sz="66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khuùc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ca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vónh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sinh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  <a:ea typeface="+mj-ea"/>
                <a:cs typeface="+mj-cs"/>
              </a:rPr>
              <a:t>TC 509  –  NGAØY GIÔØ QUA</a:t>
            </a:r>
          </a:p>
        </p:txBody>
      </p:sp>
    </p:spTree>
    <p:extLst>
      <p:ext uri="{BB962C8B-B14F-4D97-AF65-F5344CB8AC3E}">
        <p14:creationId xmlns:p14="http://schemas.microsoft.com/office/powerpoint/2010/main" val="92959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133600"/>
            <a:ext cx="9144000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4.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Kìa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vöôøn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lan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töôi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xanh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kìa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söông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mai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chieáu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loùng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laùnh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,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caûnh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tuù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thanh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,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aùnh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vónh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sanh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  <a:ea typeface="+mj-ea"/>
                <a:cs typeface="+mj-cs"/>
              </a:rPr>
              <a:t>TC 509  –  NGAØY GIÔØ QUA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752600"/>
            <a:ext cx="8763000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Cuøng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möøng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xuaân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,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ta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vui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hoøa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thanh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ca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khuùc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phöôùc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khaùnh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Chuùa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vónh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sanh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,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raát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saùng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danh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  <a:ea typeface="+mj-ea"/>
                <a:cs typeface="+mj-cs"/>
              </a:rPr>
              <a:t>TC 509  –  NGAØY GIÔØ QUA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637587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 dirty="0">
                <a:latin typeface="VNI-Times" pitchFamily="2" charset="0"/>
                <a:ea typeface="+mj-ea"/>
                <a:cs typeface="+mj-cs"/>
              </a:rPr>
              <a:t>ÑK:</a:t>
            </a:r>
            <a:r>
              <a:rPr lang="en-US" sz="48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Kìa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taân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xuaân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ñeán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kia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chim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ca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hoan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nghinh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khaép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non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soâng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baùo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tin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bình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minh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  <a:ea typeface="+mj-ea"/>
                <a:cs typeface="+mj-cs"/>
              </a:rPr>
              <a:t>TC 509  –  NGAØY GIÔØ QUA</a:t>
            </a:r>
          </a:p>
        </p:txBody>
      </p:sp>
    </p:spTree>
    <p:extLst>
      <p:ext uri="{BB962C8B-B14F-4D97-AF65-F5344CB8AC3E}">
        <p14:creationId xmlns:p14="http://schemas.microsoft.com/office/powerpoint/2010/main" val="272110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637587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Cuøng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nhau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ta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soáng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vui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trong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ôn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quang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vinh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chuùc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cho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nhau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br>
              <a:rPr lang="en-US" sz="66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khuùc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ca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vónh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sinh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  <a:ea typeface="+mj-ea"/>
                <a:cs typeface="+mj-cs"/>
              </a:rPr>
              <a:t>TC 509  –  NGAØY GIÔØ QUA</a:t>
            </a:r>
          </a:p>
        </p:txBody>
      </p:sp>
    </p:spTree>
    <p:extLst>
      <p:ext uri="{BB962C8B-B14F-4D97-AF65-F5344CB8AC3E}">
        <p14:creationId xmlns:p14="http://schemas.microsoft.com/office/powerpoint/2010/main" val="92959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  <a:ea typeface="+mj-ea"/>
                <a:cs typeface="+mj-cs"/>
              </a:rPr>
              <a:t>TC 509  –  NGAØY GIÔØ QUA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763000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atin typeface="VNI-Times" pitchFamily="2" charset="0"/>
                <a:ea typeface="+mj-ea"/>
                <a:cs typeface="+mj-cs"/>
              </a:rPr>
              <a:t>1.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Ngaøy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giôø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qua, qua, qua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döôøng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nhö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teân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baén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choùng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quaù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nöôùc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chaûy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qua,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boùng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cuõ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xa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763000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Kìa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moät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naêm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qua, </a:t>
            </a:r>
            <a:br>
              <a:rPr lang="en-US" sz="66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ñaâu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coøn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löïa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giaây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phuùt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naán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naù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caûnh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cuõ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qua,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heát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thaûy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qua.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  <a:ea typeface="+mj-ea"/>
                <a:cs typeface="+mj-cs"/>
              </a:rPr>
              <a:t>TC 509  –  NGAØY GIÔØ QUA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637587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 dirty="0">
                <a:latin typeface="VNI-Times" pitchFamily="2" charset="0"/>
                <a:ea typeface="+mj-ea"/>
                <a:cs typeface="+mj-cs"/>
              </a:rPr>
              <a:t>ÑK:</a:t>
            </a:r>
            <a:r>
              <a:rPr lang="en-US" sz="48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Kìa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taân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xuaân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ñeán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kia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chim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ca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hoan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nghinh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khaép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non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soâng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baùo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tin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bình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minh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  <a:ea typeface="+mj-ea"/>
                <a:cs typeface="+mj-cs"/>
              </a:rPr>
              <a:t>TC 509  –  NGAØY GIÔØ QUA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637587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Cuøng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nhau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ta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soáng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vui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trong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ôn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quang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vinh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chuùc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cho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nhau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br>
              <a:rPr lang="en-US" sz="66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khuùc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ca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vónh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sinh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  <a:ea typeface="+mj-ea"/>
                <a:cs typeface="+mj-cs"/>
              </a:rPr>
              <a:t>TC 509  –  NGAØY GIÔØ QUA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763000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atin typeface="VNI-Times" pitchFamily="2" charset="0"/>
                <a:ea typeface="+mj-ea"/>
                <a:cs typeface="+mj-cs"/>
              </a:rPr>
              <a:t>2.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Baàu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trôøi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ñoâng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moâng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lung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ngaøy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nay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ñaâu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coù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thaáy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boùng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Chuùa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töû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vong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heát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ruoåi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dong.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  <a:ea typeface="+mj-ea"/>
                <a:cs typeface="+mj-cs"/>
              </a:rPr>
              <a:t>TC 509  –  NGAØY GIÔØ QUA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1676400"/>
            <a:ext cx="9144000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Baàu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trôøi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xuaân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meânh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moâng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nghìn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muoân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tia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lôùp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lôùp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soùng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,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phöôùc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maõn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song,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raát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thoûa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mong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  <a:ea typeface="+mj-ea"/>
                <a:cs typeface="+mj-cs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  <a:ea typeface="+mj-ea"/>
                <a:cs typeface="+mj-cs"/>
              </a:rPr>
              <a:t>TC 509  –  NGAØY GIÔØ QUA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637587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 dirty="0">
                <a:latin typeface="VNI-Times" pitchFamily="2" charset="0"/>
                <a:ea typeface="+mj-ea"/>
                <a:cs typeface="+mj-cs"/>
              </a:rPr>
              <a:t>ÑK:</a:t>
            </a:r>
            <a:r>
              <a:rPr lang="en-US" sz="48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Kìa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taân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xuaân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ñeán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kia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chim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ca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hoan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nghinh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khaép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non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soâng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baùo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tin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bình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minh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  <a:ea typeface="+mj-ea"/>
                <a:cs typeface="+mj-cs"/>
              </a:rPr>
              <a:t>TC 509  –  NGAØY GIÔØ QUA</a:t>
            </a:r>
          </a:p>
        </p:txBody>
      </p:sp>
    </p:spTree>
    <p:extLst>
      <p:ext uri="{BB962C8B-B14F-4D97-AF65-F5344CB8AC3E}">
        <p14:creationId xmlns:p14="http://schemas.microsoft.com/office/powerpoint/2010/main" val="272110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637587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Cuøng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nhau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ta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soáng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vui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trong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ôn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quang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vinh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chuùc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cho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nhau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, </a:t>
            </a:r>
            <a:br>
              <a:rPr lang="en-US" sz="66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khuùc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ca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vónh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6600" b="1" dirty="0" err="1">
                <a:latin typeface="VNI-Times" pitchFamily="2" charset="0"/>
                <a:ea typeface="+mj-ea"/>
                <a:cs typeface="+mj-cs"/>
              </a:rPr>
              <a:t>sinh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  <a:ea typeface="+mj-ea"/>
                <a:cs typeface="+mj-cs"/>
              </a:rPr>
              <a:t>TC 509  –  NGAØY GIÔØ QUA</a:t>
            </a:r>
          </a:p>
        </p:txBody>
      </p:sp>
    </p:spTree>
    <p:extLst>
      <p:ext uri="{BB962C8B-B14F-4D97-AF65-F5344CB8AC3E}">
        <p14:creationId xmlns:p14="http://schemas.microsoft.com/office/powerpoint/2010/main" val="9295948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455</Words>
  <Application>Microsoft Macintosh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VNI-Thufap1</vt:lpstr>
      <vt:lpstr>VNI-Times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Trinh Nguyen</cp:lastModifiedBy>
  <cp:revision>6</cp:revision>
  <dcterms:created xsi:type="dcterms:W3CDTF">2008-02-07T02:03:38Z</dcterms:created>
  <dcterms:modified xsi:type="dcterms:W3CDTF">2019-12-07T17:26:01Z</dcterms:modified>
</cp:coreProperties>
</file>