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64A8-A4BC-4374-8F5C-CEE726DC62C3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3E3-9588-46F7-8C94-B4AFD1CF43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F:\Hinh anh\20. PHONG NEN CHRISTIAN\T1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2362200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1" i="0" u="none" strike="noStrike" spc="50" normalizeH="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uLnTx/>
                <a:uFillTx/>
                <a:latin typeface="HP-Bremen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VNI-Garam" pitchFamily="34" charset="0"/>
              </a:rPr>
              <a:t>AÙNH SAÙNG</a:t>
            </a:r>
          </a:p>
          <a:p>
            <a:r>
              <a:rPr lang="en-US" dirty="0">
                <a:latin typeface="VNI-Garam" pitchFamily="34" charset="0"/>
              </a:rPr>
              <a:t>CHO ÑÔØI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839200" cy="106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 Normal" pitchFamily="2" charset="0"/>
              </a:rPr>
              <a:t>TOÂN VINH CHUÙA – THAÙNH CA 731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2.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Toâi soáng vui khi toâi nhìn leân Vua Thaùnh treân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Ngaøi töøng thaáy böôùc toâi trong traàn gian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khoå ñau.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317256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Vui bieát bao luùc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taâm hoàn toâi haøo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quang toûa saùng.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Moãi phuùt giaây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ñöôøng toâi coù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luoân ñi cuøng.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64719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i="1" u="sng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ÑK: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Ñôøi ta seõ saùng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töôi hôn töø khi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25120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Maëc duø côn gioù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ñau thöông vaây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cuoán taâm hoàn.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251139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ta khoâng tìm ñöôïc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moät caâu giaûi ñaùp.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264997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Jeâsus laø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 saùng toûa soi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ñôøi.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45850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1.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Toâi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soáng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vui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khi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tìm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ra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saùng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ñôøi.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600" y="35625"/>
            <a:ext cx="841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SAÙNG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 CHO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ngaøy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ñeán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taâm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hoàn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spc="50" err="1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tieáng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ca. 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600" y="35625"/>
            <a:ext cx="841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SAÙNG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 CHO </a:t>
            </a:r>
            <a:r>
              <a:rPr lang="en-US" sz="3500" b="1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ÑÔØI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coù ai tìm ñöôïc moät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caâu giaûi ñaùp.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Giöõa khoù nguy ñaày caùm doã phuû vaây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quanh mình.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181507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3600" b="1" i="1" u="sng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ÑK:</a:t>
            </a: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Ñôøi ta seõ saùng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töôi hôn töø khi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Maëc duø côn gioù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ñau thöông vaây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cuoán taâm hoàn.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14186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Trong theá gian ta khoâng tìm ñöôïc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moät caâu giaûi ñaùp.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104305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Chuùa Jeâsus laø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aùnh saùng toûa soi </a:t>
            </a:r>
            <a:b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pc="5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ñôøi.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00" y="35625"/>
            <a:ext cx="841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731 - AÙNH SAÙNG CHO ÑÔØI</a:t>
            </a:r>
          </a:p>
        </p:txBody>
      </p:sp>
    </p:spTree>
    <p:extLst>
      <p:ext uri="{BB962C8B-B14F-4D97-AF65-F5344CB8AC3E}">
        <p14:creationId xmlns:p14="http://schemas.microsoft.com/office/powerpoint/2010/main" val="12670382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350</Words>
  <Application>Microsoft Macintosh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VNI-Times Normal</vt:lpstr>
      <vt:lpstr>1_Office Theme</vt:lpstr>
      <vt:lpstr>TOÂN VINH CHUÙA – THAÙNH CA 731 </vt:lpstr>
      <vt:lpstr>THAÙNH CA 731 - AÙNH SAÙNG CHO ÑÔØI</vt:lpstr>
      <vt:lpstr>THAÙNH CA 731 - AÙNH SAÙNG CHO ÑÔØI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253</dc:title>
  <dc:creator>Lan Kha</dc:creator>
  <cp:lastModifiedBy>Trinh Nguyen</cp:lastModifiedBy>
  <cp:revision>10</cp:revision>
  <dcterms:created xsi:type="dcterms:W3CDTF">2009-07-06T12:37:58Z</dcterms:created>
  <dcterms:modified xsi:type="dcterms:W3CDTF">2019-11-02T14:02:05Z</dcterms:modified>
</cp:coreProperties>
</file>