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7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5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7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12/8/19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3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3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97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4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Times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75140"/>
            <a:ext cx="7303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DAÂNG CHUÙA LÔØI NGÔÏI CA</a:t>
            </a:r>
          </a:p>
        </p:txBody>
      </p:sp>
    </p:spTree>
    <p:extLst>
      <p:ext uri="{BB962C8B-B14F-4D97-AF65-F5344CB8AC3E}">
        <p14:creationId xmlns:p14="http://schemas.microsoft.com/office/powerpoint/2010/main" val="21678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chi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laøm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con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möøng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hôn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höùa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cho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DAÂNG CHUÙA LÔØI NGÔÏI CA</a:t>
            </a:r>
          </a:p>
        </p:txBody>
      </p:sp>
    </p:spTree>
    <p:extLst>
      <p:ext uri="{BB962C8B-B14F-4D97-AF65-F5344CB8AC3E}">
        <p14:creationId xmlns:p14="http://schemas.microsoft.com/office/powerpoint/2010/main" val="30110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DAÂNG CHUÙA LÔØI NGÔÏI CA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Daâng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lôøi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ca,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hôõi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taát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con. </a:t>
            </a:r>
          </a:p>
        </p:txBody>
      </p:sp>
    </p:spTree>
    <p:extLst>
      <p:ext uri="{BB962C8B-B14F-4D97-AF65-F5344CB8AC3E}">
        <p14:creationId xmlns:p14="http://schemas.microsoft.com/office/powerpoint/2010/main" val="130298235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Thieát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tha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thieát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tha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daâng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bôûi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chaúng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ai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tuyeät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!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DAÂNG CHUÙA LÔØI NGÔÏI CA</a:t>
            </a:r>
          </a:p>
        </p:txBody>
      </p:sp>
    </p:spTree>
    <p:extLst>
      <p:ext uri="{BB962C8B-B14F-4D97-AF65-F5344CB8AC3E}">
        <p14:creationId xmlns:p14="http://schemas.microsoft.com/office/powerpoint/2010/main" val="231568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an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nghæ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gaàn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beân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môùi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ban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hoàn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con.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DAÂNG CHUÙA LÔØI NGÔÏI CA</a:t>
            </a:r>
          </a:p>
        </p:txBody>
      </p:sp>
    </p:spTree>
    <p:extLst>
      <p:ext uri="{BB962C8B-B14F-4D97-AF65-F5344CB8AC3E}">
        <p14:creationId xmlns:p14="http://schemas.microsoft.com/office/powerpoint/2010/main" val="382828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taám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loøng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,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suoát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cuoäc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khoâng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bao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giôø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ngöøng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Cha.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DAÂNG CHUÙA LÔØI NGÔÏI CA</a:t>
            </a:r>
          </a:p>
        </p:txBody>
      </p:sp>
    </p:spTree>
    <p:extLst>
      <p:ext uri="{BB962C8B-B14F-4D97-AF65-F5344CB8AC3E}">
        <p14:creationId xmlns:p14="http://schemas.microsoft.com/office/powerpoint/2010/main" val="131285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Vang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baøi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Cha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hôõi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loaøi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oai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nghi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quyeàn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naêng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vaø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hieån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DAÂNG CHUÙA LÔØI NGÔÏI CA</a:t>
            </a:r>
          </a:p>
        </p:txBody>
      </p:sp>
    </p:spTree>
    <p:extLst>
      <p:ext uri="{BB962C8B-B14F-4D97-AF65-F5344CB8AC3E}">
        <p14:creationId xmlns:p14="http://schemas.microsoft.com/office/powerpoint/2010/main" val="79916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ñaïi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döông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kia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muoán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chuùc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: Ha-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leâ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lu-gia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!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khen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DAÂNG CHUÙA LÔØI NGÔÏI CA</a:t>
            </a:r>
          </a:p>
        </p:txBody>
      </p:sp>
    </p:spTree>
    <p:extLst>
      <p:ext uri="{BB962C8B-B14F-4D97-AF65-F5344CB8AC3E}">
        <p14:creationId xmlns:p14="http://schemas.microsoft.com/office/powerpoint/2010/main" val="298261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taïo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hoùa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Ñaáng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chuoäc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DAÂNG CHUÙA LÔØI NGÔÏI CA</a:t>
            </a:r>
          </a:p>
        </p:txBody>
      </p:sp>
    </p:spTree>
    <p:extLst>
      <p:ext uri="{BB962C8B-B14F-4D97-AF65-F5344CB8AC3E}">
        <p14:creationId xmlns:p14="http://schemas.microsoft.com/office/powerpoint/2010/main" val="26222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0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ngôïi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khen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tình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Chuùa</a:t>
            </a:r>
            <a:b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saâu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roäng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dirty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es" pitchFamily="2" charset="0"/>
              </a:rPr>
              <a:t>DAÂNG CHUÙA LÔØI NGÔÏI CA</a:t>
            </a:r>
          </a:p>
        </p:txBody>
      </p:sp>
    </p:spTree>
    <p:extLst>
      <p:ext uri="{BB962C8B-B14F-4D97-AF65-F5344CB8AC3E}">
        <p14:creationId xmlns:p14="http://schemas.microsoft.com/office/powerpoint/2010/main" val="9945234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211</Words>
  <Application>Microsoft Macintosh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VNI-Times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10</cp:revision>
  <dcterms:created xsi:type="dcterms:W3CDTF">2013-04-02T01:58:56Z</dcterms:created>
  <dcterms:modified xsi:type="dcterms:W3CDTF">2019-12-07T17:08:35Z</dcterms:modified>
</cp:coreProperties>
</file>