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6A83-9C56-44F1-AE04-6F52068BD753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31D6-1E31-4233-8565-4955534BCC81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431D6-1E31-4233-8565-4955534BCC81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3AEA-3B9C-482A-8326-486854ADD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6A83-9C56-44F1-AE04-6F52068BD753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4FFF-6113-4586-B750-9BB33B1A8E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3" descr="D:\TAI LIEU\Hinh\24. THEM HINH - Cac ban co hinh moi hay de vao day !!!\New Folder\109399,1192992191,2.jp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30000"/>
          </a:blip>
          <a:srcRect l="76763" t="66912"/>
          <a:stretch>
            <a:fillRect/>
          </a:stretch>
        </p:blipFill>
        <p:spPr bwMode="auto">
          <a:xfrm>
            <a:off x="7924801" y="12192"/>
            <a:ext cx="1315428" cy="1955510"/>
          </a:xfrm>
          <a:prstGeom prst="rect">
            <a:avLst/>
          </a:prstGeom>
          <a:noFill/>
        </p:spPr>
      </p:pic>
      <p:pic>
        <p:nvPicPr>
          <p:cNvPr id="12" name="Picture 4" descr="D:\TAI LIEU\Hinh\24. THEM HINH - Cac ban co hinh moi hay de vao day !!!\New Folder\78662,1192707890,4.jpg"/>
          <p:cNvPicPr>
            <a:picLocks noChangeAspect="1" noChangeArrowheads="1"/>
          </p:cNvPicPr>
          <p:nvPr userDrawn="1"/>
        </p:nvPicPr>
        <p:blipFill>
          <a:blip r:embed="rId14"/>
          <a:srcRect t="54890" b="6683"/>
          <a:stretch>
            <a:fillRect/>
          </a:stretch>
        </p:blipFill>
        <p:spPr bwMode="auto">
          <a:xfrm>
            <a:off x="1" y="6019800"/>
            <a:ext cx="2286000" cy="838200"/>
          </a:xfrm>
          <a:prstGeom prst="rect">
            <a:avLst/>
          </a:prstGeom>
          <a:noFill/>
        </p:spPr>
      </p:pic>
      <p:pic>
        <p:nvPicPr>
          <p:cNvPr id="13" name="Picture 4" descr="D:\TAI LIEU\Hinh\24. THEM HINH - Cac ban co hinh moi hay de vao day !!!\New Folder\78662,1192707890,4.jpg"/>
          <p:cNvPicPr>
            <a:picLocks noChangeAspect="1" noChangeArrowheads="1"/>
          </p:cNvPicPr>
          <p:nvPr userDrawn="1"/>
        </p:nvPicPr>
        <p:blipFill>
          <a:blip r:embed="rId14"/>
          <a:srcRect t="54890" b="6683"/>
          <a:stretch>
            <a:fillRect/>
          </a:stretch>
        </p:blipFill>
        <p:spPr bwMode="auto">
          <a:xfrm flipH="1">
            <a:off x="2286000" y="6019800"/>
            <a:ext cx="2286000" cy="838200"/>
          </a:xfrm>
          <a:prstGeom prst="rect">
            <a:avLst/>
          </a:prstGeom>
          <a:noFill/>
        </p:spPr>
      </p:pic>
      <p:pic>
        <p:nvPicPr>
          <p:cNvPr id="14" name="Picture 4" descr="D:\TAI LIEU\Hinh\24. THEM HINH - Cac ban co hinh moi hay de vao day !!!\New Folder\78662,1192707890,4.jpg"/>
          <p:cNvPicPr>
            <a:picLocks noChangeAspect="1" noChangeArrowheads="1"/>
          </p:cNvPicPr>
          <p:nvPr userDrawn="1"/>
        </p:nvPicPr>
        <p:blipFill>
          <a:blip r:embed="rId14"/>
          <a:srcRect t="54890" b="6683"/>
          <a:stretch>
            <a:fillRect/>
          </a:stretch>
        </p:blipFill>
        <p:spPr bwMode="auto">
          <a:xfrm>
            <a:off x="4572001" y="6019800"/>
            <a:ext cx="2286000" cy="838200"/>
          </a:xfrm>
          <a:prstGeom prst="rect">
            <a:avLst/>
          </a:prstGeom>
          <a:noFill/>
        </p:spPr>
      </p:pic>
      <p:pic>
        <p:nvPicPr>
          <p:cNvPr id="15" name="Picture 4" descr="D:\TAI LIEU\Hinh\24. THEM HINH - Cac ban co hinh moi hay de vao day !!!\New Folder\78662,1192707890,4.jpg"/>
          <p:cNvPicPr>
            <a:picLocks noChangeAspect="1" noChangeArrowheads="1"/>
          </p:cNvPicPr>
          <p:nvPr userDrawn="1"/>
        </p:nvPicPr>
        <p:blipFill>
          <a:blip r:embed="rId14"/>
          <a:srcRect t="54890" b="6683"/>
          <a:stretch>
            <a:fillRect/>
          </a:stretch>
        </p:blipFill>
        <p:spPr bwMode="auto">
          <a:xfrm flipH="1">
            <a:off x="6858000" y="6019800"/>
            <a:ext cx="2286000" cy="838200"/>
          </a:xfrm>
          <a:prstGeom prst="rect">
            <a:avLst/>
          </a:prstGeom>
          <a:noFill/>
        </p:spPr>
      </p:pic>
      <p:pic>
        <p:nvPicPr>
          <p:cNvPr id="20" name="Picture 6" descr="D:\TAI LIEU\Hinh\24. THEM HINH - Cac ban co hinh moi hay de vao day !!!\New Folder\59757,1166096249,1.jpg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</a:blip>
          <a:srcRect l="51515" t="10016" r="9697" b="55732"/>
          <a:stretch>
            <a:fillRect/>
          </a:stretch>
        </p:blipFill>
        <p:spPr bwMode="auto">
          <a:xfrm>
            <a:off x="3733800" y="1967702"/>
            <a:ext cx="1828800" cy="2057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2213429"/>
            <a:ext cx="2133600" cy="57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12/8/19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2213429"/>
            <a:ext cx="2895600" cy="57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918029"/>
            <a:ext cx="2133600" cy="57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2212975"/>
            <a:ext cx="2133600" cy="574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TOÂN VINH CHUÙA - BIEÄT THAÙNH CA</a:t>
            </a:r>
            <a:endParaRPr lang="en-US" sz="5400" b="1" dirty="0">
              <a:solidFill>
                <a:srgbClr val="C0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Time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866148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Top Normal" pitchFamily="2" charset="0"/>
              </a:rPr>
              <a:t>     </a:t>
            </a:r>
            <a:r>
              <a:rPr lang="en-US" sz="7200" dirty="0" err="1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Top Normal" pitchFamily="2" charset="0"/>
              </a:rPr>
              <a:t>ÌNH</a:t>
            </a:r>
            <a:r>
              <a:rPr lang="en-US" sz="7200" dirty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Top Normal" pitchFamily="2" charset="0"/>
              </a:rPr>
              <a:t> </a:t>
            </a:r>
            <a:r>
              <a:rPr lang="en-US" sz="7200" dirty="0" err="1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Top Normal" pitchFamily="2" charset="0"/>
              </a:rPr>
              <a:t>YEÂU</a:t>
            </a:r>
            <a:r>
              <a:rPr lang="en-US" sz="7200" dirty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Top Normal" pitchFamily="2" charset="0"/>
              </a:rPr>
              <a:t> </a:t>
            </a:r>
            <a:br>
              <a:rPr lang="en-US" sz="7200" dirty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Top Normal" pitchFamily="2" charset="0"/>
              </a:rPr>
            </a:br>
            <a:r>
              <a:rPr lang="en-US" sz="7200" dirty="0" err="1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Top Normal" pitchFamily="2" charset="0"/>
              </a:rPr>
              <a:t>LÔÙN</a:t>
            </a:r>
            <a:r>
              <a:rPr lang="en-US" sz="7200" dirty="0">
                <a:ln w="28575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NI-Top Normal" pitchFamily="2" charset="0"/>
              </a:rPr>
              <a:t> LAO</a:t>
            </a:r>
            <a:endParaRPr lang="en-US" sz="11500" dirty="0">
              <a:ln w="28575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VNI-Top Normal" pitchFamily="2" charset="0"/>
            </a:endParaRPr>
          </a:p>
        </p:txBody>
      </p:sp>
      <p:pic>
        <p:nvPicPr>
          <p:cNvPr id="7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 flipV="1">
            <a:off x="0" y="1295400"/>
            <a:ext cx="2286000" cy="838200"/>
          </a:xfrm>
          <a:prstGeom prst="rect">
            <a:avLst/>
          </a:prstGeom>
          <a:noFill/>
        </p:spPr>
      </p:pic>
      <p:pic>
        <p:nvPicPr>
          <p:cNvPr id="8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 flipH="1" flipV="1">
            <a:off x="2285999" y="1295400"/>
            <a:ext cx="2286000" cy="838200"/>
          </a:xfrm>
          <a:prstGeom prst="rect">
            <a:avLst/>
          </a:prstGeom>
          <a:noFill/>
        </p:spPr>
      </p:pic>
      <p:pic>
        <p:nvPicPr>
          <p:cNvPr id="9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 flipV="1">
            <a:off x="4572000" y="1295400"/>
            <a:ext cx="2286000" cy="838200"/>
          </a:xfrm>
          <a:prstGeom prst="rect">
            <a:avLst/>
          </a:prstGeom>
          <a:noFill/>
        </p:spPr>
      </p:pic>
      <p:pic>
        <p:nvPicPr>
          <p:cNvPr id="10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 flipH="1" flipV="1">
            <a:off x="6857999" y="1295400"/>
            <a:ext cx="2286000" cy="838200"/>
          </a:xfrm>
          <a:prstGeom prst="rect">
            <a:avLst/>
          </a:prstGeom>
          <a:noFill/>
        </p:spPr>
      </p:pic>
      <p:pic>
        <p:nvPicPr>
          <p:cNvPr id="14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>
            <a:off x="1" y="2133600"/>
            <a:ext cx="2286000" cy="838200"/>
          </a:xfrm>
          <a:prstGeom prst="rect">
            <a:avLst/>
          </a:prstGeom>
          <a:noFill/>
        </p:spPr>
      </p:pic>
      <p:pic>
        <p:nvPicPr>
          <p:cNvPr id="15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 flipH="1">
            <a:off x="2286000" y="2133600"/>
            <a:ext cx="2286000" cy="838200"/>
          </a:xfrm>
          <a:prstGeom prst="rect">
            <a:avLst/>
          </a:prstGeom>
          <a:noFill/>
        </p:spPr>
      </p:pic>
      <p:pic>
        <p:nvPicPr>
          <p:cNvPr id="16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>
            <a:off x="4572001" y="2133600"/>
            <a:ext cx="2286000" cy="838200"/>
          </a:xfrm>
          <a:prstGeom prst="rect">
            <a:avLst/>
          </a:prstGeom>
          <a:noFill/>
        </p:spPr>
      </p:pic>
      <p:pic>
        <p:nvPicPr>
          <p:cNvPr id="17" name="Picture 4" descr="D:\TAI LIEU\Hinh\24. THEM HINH - Cac ban co hinh moi hay de vao day !!!\New Folder\78662,1192707890,4.jpg"/>
          <p:cNvPicPr>
            <a:picLocks noChangeAspect="1" noChangeArrowheads="1"/>
          </p:cNvPicPr>
          <p:nvPr/>
        </p:nvPicPr>
        <p:blipFill>
          <a:blip r:embed="rId2"/>
          <a:srcRect t="54890" b="6683"/>
          <a:stretch>
            <a:fillRect/>
          </a:stretch>
        </p:blipFill>
        <p:spPr bwMode="auto">
          <a:xfrm flipH="1">
            <a:off x="6858000" y="2133600"/>
            <a:ext cx="2286000" cy="838200"/>
          </a:xfrm>
          <a:prstGeom prst="rect">
            <a:avLst/>
          </a:prstGeom>
          <a:noFill/>
        </p:spPr>
      </p:pic>
      <p:pic>
        <p:nvPicPr>
          <p:cNvPr id="18" name="Picture 12" descr="E:\bai hat tkmt\Logo\Tan - 4 copy.png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/>
          <a:stretch>
            <a:fillRect/>
          </a:stretch>
        </p:blipFill>
        <p:spPr bwMode="auto">
          <a:xfrm rot="570860">
            <a:off x="2145456" y="3062331"/>
            <a:ext cx="1340016" cy="225261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56479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>
                <a:latin typeface="VNI-Times" pitchFamily="2" charset="0"/>
              </a:rPr>
              <a:t>Seõ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khoâng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phai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môø</a:t>
            </a:r>
            <a:r>
              <a:rPr lang="en-US" dirty="0">
                <a:latin typeface="VNI-Times" pitchFamily="2" charset="0"/>
              </a:rPr>
              <a:t>,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oâi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tình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yeâu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ñaäm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saâu</a:t>
            </a:r>
            <a:r>
              <a:rPr lang="en-US" dirty="0">
                <a:latin typeface="VNI-Times" pitchFamily="2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4478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>
                <a:latin typeface="VNI-Times" pitchFamily="2" charset="0"/>
              </a:rPr>
              <a:t>Ngaøi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luoân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laø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baøi</a:t>
            </a:r>
            <a:r>
              <a:rPr lang="en-US" dirty="0">
                <a:latin typeface="VNI-Times" pitchFamily="2" charset="0"/>
              </a:rPr>
              <a:t> ca </a:t>
            </a:r>
            <a:r>
              <a:rPr lang="en-US" dirty="0" err="1">
                <a:latin typeface="VNI-Times" pitchFamily="2" charset="0"/>
              </a:rPr>
              <a:t>trong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taâm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cuûa</a:t>
            </a:r>
            <a:r>
              <a:rPr lang="en-US" dirty="0">
                <a:latin typeface="VNI-Times" pitchFamily="2" charset="0"/>
              </a:rPr>
              <a:t> con.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295400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yeâu</a:t>
            </a:r>
            <a:r>
              <a:rPr lang="en-US" dirty="0">
                <a:latin typeface="VNI-Times" pitchFamily="2" charset="0"/>
              </a:rPr>
              <a:t> con </a:t>
            </a:r>
            <a:r>
              <a:rPr lang="en-US" dirty="0" err="1">
                <a:latin typeface="VNI-Times" pitchFamily="2" charset="0"/>
              </a:rPr>
              <a:t>nhieàu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>
                <a:latin typeface="VNI-Times" pitchFamily="2" charset="0"/>
              </a:rPr>
              <a:t>muoân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ñôøi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vaãn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coøn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yeâu</a:t>
            </a:r>
            <a:r>
              <a:rPr lang="en-US" dirty="0">
                <a:latin typeface="VNI-Times" pitchFamily="2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1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 </a:t>
            </a:r>
            <a:r>
              <a:rPr lang="en-US" sz="4400" u="sng" dirty="0">
                <a:latin typeface="VNI-Times" pitchFamily="2" charset="0"/>
              </a:rPr>
              <a:t>ÑK: 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Lôùn</a:t>
            </a:r>
            <a:r>
              <a:rPr lang="en-US" dirty="0">
                <a:latin typeface="VNI-Times" pitchFamily="2" charset="0"/>
              </a:rPr>
              <a:t> lao </a:t>
            </a:r>
            <a:r>
              <a:rPr lang="en-US" dirty="0" err="1">
                <a:latin typeface="VNI-Times" pitchFamily="2" charset="0"/>
              </a:rPr>
              <a:t>voâ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cuøng</a:t>
            </a:r>
            <a:r>
              <a:rPr lang="en-US" dirty="0">
                <a:latin typeface="VNI-Times" pitchFamily="2" charset="0"/>
              </a:rPr>
              <a:t>,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lôùn</a:t>
            </a:r>
            <a:r>
              <a:rPr lang="en-US" dirty="0">
                <a:latin typeface="VNI-Times" pitchFamily="2" charset="0"/>
              </a:rPr>
              <a:t> lao </a:t>
            </a:r>
            <a:r>
              <a:rPr lang="en-US" dirty="0" err="1">
                <a:latin typeface="VNI-Times" pitchFamily="2" charset="0"/>
              </a:rPr>
              <a:t>thay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ôn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Ngaøi</a:t>
            </a:r>
            <a:r>
              <a:rPr lang="en-US" dirty="0">
                <a:latin typeface="VNI-Times" pitchFamily="2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  <p:extLst>
      <p:ext uri="{BB962C8B-B14F-4D97-AF65-F5344CB8AC3E}">
        <p14:creationId xmlns:p14="http://schemas.microsoft.com/office/powerpoint/2010/main" val="236755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721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>
                <a:latin typeface="VNI-Times" pitchFamily="2" charset="0"/>
              </a:rPr>
              <a:t>Ñeán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muoân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muoân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ñôøi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luoân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tuyeät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vôøi</a:t>
            </a:r>
            <a:r>
              <a:rPr lang="en-US" dirty="0">
                <a:latin typeface="VNI-Times" pitchFamily="2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  <p:extLst>
      <p:ext uri="{BB962C8B-B14F-4D97-AF65-F5344CB8AC3E}">
        <p14:creationId xmlns:p14="http://schemas.microsoft.com/office/powerpoint/2010/main" val="86993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>
                <a:latin typeface="VNI-Times" pitchFamily="2" charset="0"/>
              </a:rPr>
              <a:t>Lôùn</a:t>
            </a:r>
            <a:r>
              <a:rPr lang="en-US" dirty="0">
                <a:latin typeface="VNI-Times" pitchFamily="2" charset="0"/>
              </a:rPr>
              <a:t> lao </a:t>
            </a:r>
            <a:r>
              <a:rPr lang="en-US" dirty="0" err="1">
                <a:latin typeface="VNI-Times" pitchFamily="2" charset="0"/>
              </a:rPr>
              <a:t>voâ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cuøng</a:t>
            </a:r>
            <a:r>
              <a:rPr lang="en-US" dirty="0">
                <a:latin typeface="VNI-Times" pitchFamily="2" charset="0"/>
              </a:rPr>
              <a:t>,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lôùn</a:t>
            </a:r>
            <a:r>
              <a:rPr lang="en-US" dirty="0">
                <a:latin typeface="VNI-Times" pitchFamily="2" charset="0"/>
              </a:rPr>
              <a:t> lao </a:t>
            </a:r>
            <a:r>
              <a:rPr lang="en-US" dirty="0" err="1">
                <a:latin typeface="VNI-Times" pitchFamily="2" charset="0"/>
              </a:rPr>
              <a:t>thay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ôn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Ngaøi</a:t>
            </a:r>
            <a:r>
              <a:rPr lang="en-US" dirty="0">
                <a:latin typeface="VNI-Times" pitchFamily="2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  <p:extLst>
      <p:ext uri="{BB962C8B-B14F-4D97-AF65-F5344CB8AC3E}">
        <p14:creationId xmlns:p14="http://schemas.microsoft.com/office/powerpoint/2010/main" val="2952028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472148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Ñeán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muoân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muoân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ñôøi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laø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yeâu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thöông</a:t>
            </a:r>
            <a:r>
              <a:rPr lang="en-US" dirty="0">
                <a:latin typeface="VNI-Times" pitchFamily="2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  <p:extLst>
      <p:ext uri="{BB962C8B-B14F-4D97-AF65-F5344CB8AC3E}">
        <p14:creationId xmlns:p14="http://schemas.microsoft.com/office/powerpoint/2010/main" val="313837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47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4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1.</a:t>
            </a:r>
            <a:r>
              <a:rPr lang="en-US" sz="5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Tình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yeâu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Ngaøi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thaät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cao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cao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vuùt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trôøi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maây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48348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Bieát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laáy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chi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ño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löôøng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,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oâi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tình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yeâu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Chuùa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b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</a:b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vôøi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 </a:t>
            </a:r>
            <a:r>
              <a:rPr lang="en-US" sz="6600" b="1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cao</a:t>
            </a:r>
            <a:r>
              <a:rPr lang="en-US" sz="66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Times" pitchFamily="2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14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>
                <a:latin typeface="VNI-Times" pitchFamily="2" charset="0"/>
              </a:rPr>
              <a:t>Tình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yeâu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thaät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saâu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>
                <a:latin typeface="VNI-Times" pitchFamily="2" charset="0"/>
              </a:rPr>
              <a:t>saâu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thaúm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beå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khôi</a:t>
            </a:r>
            <a:r>
              <a:rPr lang="en-US" dirty="0">
                <a:latin typeface="VNI-Times" pitchFamily="2" charset="0"/>
              </a:rPr>
              <a:t>,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maõi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ñeán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muoân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ñôøi</a:t>
            </a:r>
            <a:r>
              <a:rPr lang="en-US" dirty="0">
                <a:latin typeface="VNI-Times" pitchFamily="2" charset="0"/>
              </a:rPr>
              <a:t>, </a:t>
            </a:r>
            <a:r>
              <a:rPr lang="en-US" dirty="0" err="1">
                <a:latin typeface="VNI-Times" pitchFamily="2" charset="0"/>
              </a:rPr>
              <a:t>khoâng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heà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phoâi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phai</a:t>
            </a:r>
            <a:r>
              <a:rPr lang="en-US" dirty="0">
                <a:latin typeface="VNI-Times" pitchFamily="2" charset="0"/>
              </a:rPr>
              <a:t>. 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16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 </a:t>
            </a:r>
            <a:r>
              <a:rPr lang="en-US" sz="4400" u="sng" dirty="0">
                <a:latin typeface="VNI-Times" pitchFamily="2" charset="0"/>
              </a:rPr>
              <a:t>ÑK: 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Lôùn</a:t>
            </a:r>
            <a:r>
              <a:rPr lang="en-US" dirty="0">
                <a:latin typeface="VNI-Times" pitchFamily="2" charset="0"/>
              </a:rPr>
              <a:t> lao </a:t>
            </a:r>
            <a:r>
              <a:rPr lang="en-US" dirty="0" err="1">
                <a:latin typeface="VNI-Times" pitchFamily="2" charset="0"/>
              </a:rPr>
              <a:t>voâ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cuøng</a:t>
            </a:r>
            <a:r>
              <a:rPr lang="en-US" dirty="0">
                <a:latin typeface="VNI-Times" pitchFamily="2" charset="0"/>
              </a:rPr>
              <a:t>,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lôùn</a:t>
            </a:r>
            <a:r>
              <a:rPr lang="en-US" dirty="0">
                <a:latin typeface="VNI-Times" pitchFamily="2" charset="0"/>
              </a:rPr>
              <a:t> lao </a:t>
            </a:r>
            <a:r>
              <a:rPr lang="en-US" dirty="0" err="1">
                <a:latin typeface="VNI-Times" pitchFamily="2" charset="0"/>
              </a:rPr>
              <a:t>thay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ôn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Ngaøi</a:t>
            </a:r>
            <a:r>
              <a:rPr lang="en-US" dirty="0">
                <a:latin typeface="VNI-Times" pitchFamily="2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7214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>
                <a:latin typeface="VNI-Times" pitchFamily="2" charset="0"/>
              </a:rPr>
              <a:t>Ñeán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muoân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muoân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ñôøi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luoân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tuyeät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vôøi</a:t>
            </a:r>
            <a:r>
              <a:rPr lang="en-US" dirty="0">
                <a:latin typeface="VNI-Times" pitchFamily="2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 err="1">
                <a:latin typeface="VNI-Times" pitchFamily="2" charset="0"/>
              </a:rPr>
              <a:t>Lôùn</a:t>
            </a:r>
            <a:r>
              <a:rPr lang="en-US" dirty="0">
                <a:latin typeface="VNI-Times" pitchFamily="2" charset="0"/>
              </a:rPr>
              <a:t> lao </a:t>
            </a:r>
            <a:r>
              <a:rPr lang="en-US" dirty="0" err="1">
                <a:latin typeface="VNI-Times" pitchFamily="2" charset="0"/>
              </a:rPr>
              <a:t>voâ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cuøng</a:t>
            </a:r>
            <a:r>
              <a:rPr lang="en-US" dirty="0">
                <a:latin typeface="VNI-Times" pitchFamily="2" charset="0"/>
              </a:rPr>
              <a:t>,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lôùn</a:t>
            </a:r>
            <a:r>
              <a:rPr lang="en-US" dirty="0">
                <a:latin typeface="VNI-Times" pitchFamily="2" charset="0"/>
              </a:rPr>
              <a:t> lao </a:t>
            </a:r>
            <a:r>
              <a:rPr lang="en-US" dirty="0" err="1">
                <a:latin typeface="VNI-Times" pitchFamily="2" charset="0"/>
              </a:rPr>
              <a:t>thay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ôn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Ngaøi</a:t>
            </a:r>
            <a:r>
              <a:rPr lang="en-US" dirty="0">
                <a:latin typeface="VNI-Times" pitchFamily="2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472148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Ñeán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muoân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muoân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ñôøi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Chuùa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laø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yeâu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thöông</a:t>
            </a:r>
            <a:r>
              <a:rPr lang="en-US" dirty="0">
                <a:latin typeface="VNI-Times" pitchFamily="2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4478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dirty="0">
                <a:latin typeface="VNI-Times" pitchFamily="2" charset="0"/>
              </a:rPr>
              <a:t>2. </a:t>
            </a:r>
            <a:r>
              <a:rPr lang="en-US" dirty="0" err="1">
                <a:latin typeface="VNI-Times" pitchFamily="2" charset="0"/>
              </a:rPr>
              <a:t>Tình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yeâu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Ngaøi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luoân</a:t>
            </a:r>
            <a:r>
              <a:rPr lang="en-US" dirty="0">
                <a:latin typeface="VNI-Times" pitchFamily="2" charset="0"/>
              </a:rPr>
              <a:t> bao </a:t>
            </a:r>
            <a:r>
              <a:rPr lang="en-US" dirty="0" err="1">
                <a:latin typeface="VNI-Times" pitchFamily="2" charset="0"/>
              </a:rPr>
              <a:t>phuû</a:t>
            </a:r>
            <a:r>
              <a:rPr lang="en-US" dirty="0">
                <a:latin typeface="VNI-Times" pitchFamily="2" charset="0"/>
              </a:rPr>
              <a:t> </a:t>
            </a:r>
            <a:br>
              <a:rPr lang="en-US" dirty="0">
                <a:latin typeface="VNI-Times" pitchFamily="2" charset="0"/>
              </a:rPr>
            </a:br>
            <a:r>
              <a:rPr lang="en-US" dirty="0" err="1">
                <a:latin typeface="VNI-Times" pitchFamily="2" charset="0"/>
              </a:rPr>
              <a:t>ñôøi</a:t>
            </a:r>
            <a:r>
              <a:rPr lang="en-US" dirty="0">
                <a:latin typeface="VNI-Times" pitchFamily="2" charset="0"/>
              </a:rPr>
              <a:t> con.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0198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TÌNH YEÂU LÔÙN LAO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285</Words>
  <Application>Microsoft Macintosh PowerPoint</Application>
  <PresentationFormat>On-screen Show (4:3)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VNI-Times</vt:lpstr>
      <vt:lpstr>VNI-Top Normal</vt:lpstr>
      <vt:lpstr>2_Custom Design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Trinh Nguyen</cp:lastModifiedBy>
  <cp:revision>11</cp:revision>
  <dcterms:created xsi:type="dcterms:W3CDTF">2009-02-18T13:47:31Z</dcterms:created>
  <dcterms:modified xsi:type="dcterms:W3CDTF">2019-12-07T17:11:49Z</dcterms:modified>
</cp:coreProperties>
</file>