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0033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F790-0CB9-4F6B-ABC4-22FFD4A14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590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DA6C-BBB0-4751-8021-51BEFDB5C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866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47CE-164A-4A04-9E8E-80BAA0F9E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169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09524-F698-4459-BA0F-CEF431A8E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512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AE00-8F55-4C44-8185-964EB48E9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378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F6C0-8CB7-4C88-BD16-D2B942DE6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420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7AD3-CA32-4851-A467-7B8CA853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519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808E0-6302-4359-ABC7-83297D540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231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33B0-AAF8-4911-B397-554A42CAA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206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B76C7-C854-40D1-9410-1DAE436BE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867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35120-61A0-45C7-B450-702B4936F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1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12F15234-F4C2-484D-A98A-FB5F6F568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 descr="d6cb_2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31775"/>
            <a:ext cx="6353175" cy="1105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89583" y="4120290"/>
            <a:ext cx="5306261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 err="1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Vöôït</a:t>
            </a:r>
            <a:r>
              <a:rPr lang="en-US" sz="8000" b="1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 </a:t>
            </a:r>
            <a:r>
              <a:rPr lang="en-US" sz="8000" b="1" dirty="0" err="1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Treân</a:t>
            </a:r>
            <a:r>
              <a:rPr lang="en-US" sz="8000" b="1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 </a:t>
            </a:r>
            <a:br>
              <a:rPr lang="en-US" sz="8000" b="1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</a:br>
            <a:r>
              <a:rPr lang="en-US" sz="8000" b="1" dirty="0" err="1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Taát</a:t>
            </a:r>
            <a:r>
              <a:rPr lang="en-US" sz="8000" b="1" dirty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 </a:t>
            </a:r>
            <a:r>
              <a:rPr lang="en-US" sz="8000" b="1" dirty="0" err="1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  <a:cs typeface="Arial" charset="0"/>
              </a:rPr>
              <a:t>Caû</a:t>
            </a:r>
            <a:endParaRPr lang="en-US" sz="8000" b="1" dirty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Times" pitchFamily="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95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Jesus%20Crucified-A0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9" name="WordArt 3"/>
          <p:cNvSpPr>
            <a:spLocks noChangeArrowheads="1" noChangeShapeType="1" noTextEdit="1"/>
          </p:cNvSpPr>
          <p:nvPr/>
        </p:nvSpPr>
        <p:spPr bwMode="auto">
          <a:xfrm>
            <a:off x="381000" y="4542745"/>
            <a:ext cx="8382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thaäp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giaù</a:t>
            </a:r>
            <a:endParaRPr lang="en-US" sz="6000" b="1" kern="1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Times" pitchFamily="2" charset="0"/>
            </a:endParaRP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tuoân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huyeát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thay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toâi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Jesus%20Crucified-A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3334"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WordArt 3"/>
          <p:cNvSpPr>
            <a:spLocks noChangeArrowheads="1" noChangeShapeType="1" noTextEdit="1"/>
          </p:cNvSpPr>
          <p:nvPr/>
        </p:nvSpPr>
        <p:spPr bwMode="auto">
          <a:xfrm>
            <a:off x="152400" y="4926795"/>
            <a:ext cx="8763000" cy="16319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ñaõ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chòu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moïi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ngöôøi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lieác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maét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khinh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cheâ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04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WordArt 3"/>
          <p:cNvSpPr>
            <a:spLocks noChangeArrowheads="1" noChangeShapeType="1" noTextEdit="1"/>
          </p:cNvSpPr>
          <p:nvPr/>
        </p:nvSpPr>
        <p:spPr bwMode="auto">
          <a:xfrm>
            <a:off x="3573470" y="1595030"/>
            <a:ext cx="5459585" cy="16319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Daãu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con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ngöôøi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choái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boû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Jesus%20Crucified-A01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WordArt 3"/>
          <p:cNvSpPr>
            <a:spLocks noChangeArrowheads="1" noChangeShapeType="1" noTextEdit="1"/>
          </p:cNvSpPr>
          <p:nvPr/>
        </p:nvSpPr>
        <p:spPr bwMode="auto">
          <a:xfrm>
            <a:off x="238665" y="4619555"/>
            <a:ext cx="8991600" cy="17081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Ñôùn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ñau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chòu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vui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loøng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mang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vì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toäi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toâi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ist2_1406979_worship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705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WordArt 3"/>
          <p:cNvSpPr>
            <a:spLocks noChangeArrowheads="1" noChangeShapeType="1" noTextEdit="1"/>
          </p:cNvSpPr>
          <p:nvPr/>
        </p:nvSpPr>
        <p:spPr bwMode="auto">
          <a:xfrm>
            <a:off x="381000" y="4773175"/>
            <a:ext cx="8429625" cy="18288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naêng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quyeàn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caùc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vua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WordArt 3"/>
          <p:cNvSpPr>
            <a:spLocks noChangeArrowheads="1" noChangeShapeType="1" noTextEdit="1"/>
          </p:cNvSpPr>
          <p:nvPr/>
        </p:nvSpPr>
        <p:spPr bwMode="auto">
          <a:xfrm>
            <a:off x="4876800" y="609600"/>
            <a:ext cx="4038600" cy="55626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thieân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nhieân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caû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muoân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vaät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ñôøi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naøy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68613" name="Picture 5" descr="romans6_1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3"/>
          <p:cNvSpPr>
            <a:spLocks noChangeArrowheads="1" noChangeShapeType="1" noTextEdit="1"/>
          </p:cNvSpPr>
          <p:nvPr/>
        </p:nvSpPr>
        <p:spPr bwMode="auto">
          <a:xfrm>
            <a:off x="0" y="4800600"/>
            <a:ext cx="9144000" cy="1676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taän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khoân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ngoan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chaân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lyù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cuûa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con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ngöôøi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theá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15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gian</a:t>
            </a:r>
            <a:r>
              <a:rPr lang="en-US" sz="5400" b="1" kern="10" spc="-15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69635" name="Picture 3" descr="romans8_25"/>
          <p:cNvPicPr>
            <a:picLocks noChangeAspect="1" noChangeArrowheads="1"/>
          </p:cNvPicPr>
          <p:nvPr/>
        </p:nvPicPr>
        <p:blipFill>
          <a:blip r:embed="rId2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 b="5217"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PaperQuote1-clear"/>
          <p:cNvPicPr>
            <a:picLocks noChangeAspect="1" noChangeArrowheads="1"/>
          </p:cNvPicPr>
          <p:nvPr/>
        </p:nvPicPr>
        <p:blipFill>
          <a:blip r:embed="rId2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WordArt 3"/>
          <p:cNvSpPr>
            <a:spLocks noChangeArrowheads="1" noChangeShapeType="1" noTextEdit="1"/>
          </p:cNvSpPr>
          <p:nvPr/>
        </p:nvSpPr>
        <p:spPr bwMode="auto">
          <a:xfrm>
            <a:off x="0" y="1470345"/>
            <a:ext cx="6106395" cy="1676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Söï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hieän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dieän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cuûa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endParaRPr lang="en-US" sz="6000" b="1" kern="1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Times" pitchFamily="2" charset="0"/>
            </a:endParaRP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coù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tröôùc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voâ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cuøng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WordArt 3"/>
          <p:cNvSpPr>
            <a:spLocks noChangeArrowheads="1" noChangeShapeType="1" noTextEdit="1"/>
          </p:cNvSpPr>
          <p:nvPr/>
        </p:nvSpPr>
        <p:spPr bwMode="auto">
          <a:xfrm>
            <a:off x="5148075" y="977815"/>
            <a:ext cx="3810000" cy="56388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naêng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quyeàn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endParaRPr lang="en-US" sz="6000" b="1" kern="1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Times" pitchFamily="2" charset="0"/>
            </a:endParaRP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caùc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vua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71683" name="Picture 3" descr="2timothy4_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2" b="3334"/>
          <a:stretch>
            <a:fillRect/>
          </a:stretch>
        </p:blipFill>
        <p:spPr bwMode="auto">
          <a:xfrm>
            <a:off x="0" y="990600"/>
            <a:ext cx="4848225" cy="495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3"/>
          <p:cNvSpPr>
            <a:spLocks noChangeArrowheads="1" noChangeShapeType="1" noTextEdit="1"/>
          </p:cNvSpPr>
          <p:nvPr/>
        </p:nvSpPr>
        <p:spPr bwMode="auto">
          <a:xfrm>
            <a:off x="4876800" y="533400"/>
            <a:ext cx="4038600" cy="586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heát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thieân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nhieân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caû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muoân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vaät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</a:p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ñôøi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naøy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72707" name="Picture 3" descr="raisedhands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6" r="23479"/>
          <a:stretch>
            <a:fillRect/>
          </a:stretch>
        </p:blipFill>
        <p:spPr bwMode="auto">
          <a:xfrm>
            <a:off x="0" y="0"/>
            <a:ext cx="4470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3"/>
          <p:cNvSpPr>
            <a:spLocks noChangeArrowheads="1" noChangeShapeType="1" noTextEdit="1"/>
          </p:cNvSpPr>
          <p:nvPr/>
        </p:nvSpPr>
        <p:spPr bwMode="auto">
          <a:xfrm>
            <a:off x="0" y="4838700"/>
            <a:ext cx="9144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Vöôït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taän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treân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vinh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hoa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,</a:t>
            </a:r>
          </a:p>
          <a:p>
            <a:pPr algn="ctr"/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chaâu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baùu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cuûa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con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ngöôøi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theá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5400" b="1" kern="10" spc="-3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gian</a:t>
            </a:r>
            <a:r>
              <a:rPr lang="en-US" sz="5400" b="1" kern="10" spc="-3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73731" name="Picture 3" descr="john17_18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3"/>
          <p:cNvSpPr>
            <a:spLocks noChangeArrowheads="1" noChangeShapeType="1" noTextEdit="1"/>
          </p:cNvSpPr>
          <p:nvPr/>
        </p:nvSpPr>
        <p:spPr bwMode="auto">
          <a:xfrm>
            <a:off x="457200" y="4773175"/>
            <a:ext cx="8382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Khoâng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chi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quyù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saùnh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hôn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vinh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quang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000" b="1" kern="1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000" b="1" kern="1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pic>
        <p:nvPicPr>
          <p:cNvPr id="74755" name="Picture 3" descr="Worship Pic Logo Small"/>
          <p:cNvPicPr>
            <a:picLocks noChangeAspect="1" noChangeArrowheads="1"/>
          </p:cNvPicPr>
          <p:nvPr/>
        </p:nvPicPr>
        <p:blipFill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5"/>
          <a:stretch>
            <a:fillRect/>
          </a:stretch>
        </p:blipFill>
        <p:spPr bwMode="auto">
          <a:xfrm>
            <a:off x="0" y="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158</Words>
  <Application>Microsoft Macintosh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VNI-Times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30</cp:revision>
  <dcterms:created xsi:type="dcterms:W3CDTF">2003-04-28T19:36:37Z</dcterms:created>
  <dcterms:modified xsi:type="dcterms:W3CDTF">2019-11-23T14:46:59Z</dcterms:modified>
</cp:coreProperties>
</file>