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376" y="2548306"/>
            <a:ext cx="602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</a:t>
            </a:r>
          </a:p>
          <a:p>
            <a:pPr algn="ctr"/>
            <a:r>
              <a:rPr lang="en-US" sz="72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VÔÙI CHUÙA</a:t>
            </a:r>
          </a:p>
        </p:txBody>
      </p:sp>
    </p:spTree>
    <p:extLst>
      <p:ext uri="{BB962C8B-B14F-4D97-AF65-F5344CB8AC3E}">
        <p14:creationId xmlns:p14="http://schemas.microsoft.com/office/powerpoint/2010/main" val="15848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ñaõ quyeát tieán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vôùi Chuùa, Chuùa daãn ñöa troïn 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159820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khoâng coøn sôï chi, </a:t>
            </a:r>
            <a:b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daãn loái böôùc toâi, qua bao ñöôøng gian nguy taâm toâi vaãn an bình.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316274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 VÔÙI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ngaøy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böôùc vôùi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loái ñi trong ñôøi.</a:t>
            </a:r>
          </a:p>
        </p:txBody>
      </p:sp>
    </p:spTree>
    <p:extLst>
      <p:ext uri="{BB962C8B-B14F-4D97-AF65-F5344CB8AC3E}">
        <p14:creationId xmlns:p14="http://schemas.microsoft.com/office/powerpoint/2010/main" val="149720290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ngaøy toâi tieán böôùc vôùi Chuùa,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ca roän vang.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148524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Daàu baàu trôøi maây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aùm vôùi boùng toái, suoát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 ñi traàn gian.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282426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ñaõ quyeát tieán böôùc vôùi Chuùa, bieát Chuùa khoâng thay dôøi.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38780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baïn thaân, soáng maõi maõi vôùi toâi, toâi khoâng coøn lo aâu khi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böôùc theo 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39449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 VÔÙI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ngaøy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böôùc vôùi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loái ñi khoå naïn.</a:t>
            </a:r>
          </a:p>
        </p:txBody>
      </p:sp>
    </p:spTree>
    <p:extLst>
      <p:ext uri="{BB962C8B-B14F-4D97-AF65-F5344CB8AC3E}">
        <p14:creationId xmlns:p14="http://schemas.microsoft.com/office/powerpoint/2010/main" val="369977217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ngaøy toâi tieán böôùc vôùi Chuùa, cöù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tin Ngaøi luoân.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119067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Daàu ñöôøng ñôøi gai vöôùng maéc chaén loái, daãu böôùc ñi buoàn ñau.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TIEÁN BÖÔÙC VÔÙI CHUÙA</a:t>
            </a:r>
          </a:p>
        </p:txBody>
      </p:sp>
    </p:spTree>
    <p:extLst>
      <p:ext uri="{BB962C8B-B14F-4D97-AF65-F5344CB8AC3E}">
        <p14:creationId xmlns:p14="http://schemas.microsoft.com/office/powerpoint/2010/main" val="7472929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221</Words>
  <Application>Microsoft Macintosh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VNI-Souvir</vt:lpstr>
      <vt:lpstr>VNI-Times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13</cp:revision>
  <dcterms:created xsi:type="dcterms:W3CDTF">2013-04-13T10:00:51Z</dcterms:created>
  <dcterms:modified xsi:type="dcterms:W3CDTF">2020-01-18T15:49:09Z</dcterms:modified>
</cp:coreProperties>
</file>